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6"/>
  </p:notesMasterIdLst>
  <p:sldIdLst>
    <p:sldId id="256" r:id="rId5"/>
    <p:sldId id="326" r:id="rId6"/>
    <p:sldId id="452" r:id="rId7"/>
    <p:sldId id="443" r:id="rId8"/>
    <p:sldId id="453" r:id="rId9"/>
    <p:sldId id="454" r:id="rId10"/>
    <p:sldId id="392" r:id="rId11"/>
    <p:sldId id="323" r:id="rId12"/>
    <p:sldId id="331" r:id="rId13"/>
    <p:sldId id="332" r:id="rId14"/>
    <p:sldId id="333" r:id="rId15"/>
    <p:sldId id="334" r:id="rId16"/>
    <p:sldId id="335" r:id="rId17"/>
    <p:sldId id="413" r:id="rId18"/>
    <p:sldId id="338" r:id="rId19"/>
    <p:sldId id="433" r:id="rId20"/>
    <p:sldId id="448" r:id="rId21"/>
    <p:sldId id="354" r:id="rId22"/>
    <p:sldId id="355" r:id="rId23"/>
    <p:sldId id="336" r:id="rId24"/>
    <p:sldId id="339" r:id="rId25"/>
    <p:sldId id="359" r:id="rId26"/>
    <p:sldId id="436" r:id="rId27"/>
    <p:sldId id="341" r:id="rId28"/>
    <p:sldId id="455" r:id="rId29"/>
    <p:sldId id="438" r:id="rId30"/>
    <p:sldId id="342" r:id="rId31"/>
    <p:sldId id="440" r:id="rId32"/>
    <p:sldId id="441" r:id="rId33"/>
    <p:sldId id="344" r:id="rId34"/>
    <p:sldId id="345" r:id="rId35"/>
    <p:sldId id="353" r:id="rId36"/>
    <p:sldId id="346" r:id="rId37"/>
    <p:sldId id="356" r:id="rId38"/>
    <p:sldId id="456" r:id="rId39"/>
    <p:sldId id="400" r:id="rId40"/>
    <p:sldId id="399" r:id="rId41"/>
    <p:sldId id="439" r:id="rId42"/>
    <p:sldId id="302" r:id="rId43"/>
    <p:sldId id="426" r:id="rId44"/>
    <p:sldId id="264" r:id="rId45"/>
  </p:sldIdLst>
  <p:sldSz cx="9144000" cy="6858000" type="screen4x3"/>
  <p:notesSz cx="7010400" cy="9296400"/>
  <p:defaultTextStyle>
    <a:defPPr>
      <a:defRPr lang="en-US"/>
    </a:defPPr>
    <a:lvl1pPr algn="l" defTabSz="938213" rtl="0" fontAlgn="base">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1pPr>
    <a:lvl2pPr marL="468313" indent="-11113" algn="l" defTabSz="938213" rtl="0" fontAlgn="base">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2pPr>
    <a:lvl3pPr marL="938213" indent="-23813" algn="l" defTabSz="938213" rtl="0" fontAlgn="base">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3pPr>
    <a:lvl4pPr marL="1408113" indent="-36513" algn="l" defTabSz="938213" rtl="0" fontAlgn="base">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4pPr>
    <a:lvl5pPr marL="1878013" indent="-49213" algn="l" defTabSz="938213" rtl="0" fontAlgn="base">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9pPr>
  </p:defaultTextStyle>
  <p:extLst>
    <p:ext uri="{521415D9-36F7-43E2-AB2F-B90AF26B5E84}">
      <p14:sectionLst xmlns:p14="http://schemas.microsoft.com/office/powerpoint/2010/main">
        <p14:section name="Default Section" id="{BD9CBEB7-B210-42EA-B1B5-C8F6FF9670F3}">
          <p14:sldIdLst>
            <p14:sldId id="256"/>
            <p14:sldId id="326"/>
            <p14:sldId id="452"/>
            <p14:sldId id="443"/>
            <p14:sldId id="453"/>
            <p14:sldId id="454"/>
          </p14:sldIdLst>
        </p14:section>
        <p14:section name="Vispārīgā informācija" id="{ED32D47B-177F-41C2-BC74-0531FC2E0BFE}">
          <p14:sldIdLst>
            <p14:sldId id="392"/>
            <p14:sldId id="323"/>
          </p14:sldIdLst>
        </p14:section>
        <p14:section name="Iesniegšanas uzsākšana" id="{492D6EA9-2F47-4921-9A0D-A31848B624B2}">
          <p14:sldIdLst>
            <p14:sldId id="331"/>
            <p14:sldId id="332"/>
            <p14:sldId id="333"/>
            <p14:sldId id="334"/>
            <p14:sldId id="335"/>
            <p14:sldId id="413"/>
            <p14:sldId id="338"/>
            <p14:sldId id="433"/>
            <p14:sldId id="448"/>
            <p14:sldId id="354"/>
            <p14:sldId id="355"/>
          </p14:sldIdLst>
        </p14:section>
        <p14:section name="Projekta iesnieguma A daļa &quot;Vispārīgā informācija&quot;" id="{5DA7333A-3F8A-4F9B-978D-C378178A382E}">
          <p14:sldIdLst>
            <p14:sldId id="336"/>
            <p14:sldId id="339"/>
            <p14:sldId id="359"/>
            <p14:sldId id="436"/>
            <p14:sldId id="341"/>
            <p14:sldId id="455"/>
          </p14:sldIdLst>
        </p14:section>
        <p14:section name="Projekta iesnieguma B daļa &quot;Projekta apraksts&quot;" id="{361E39B2-2A97-485C-8A7D-6FE95F969777}">
          <p14:sldIdLst>
            <p14:sldId id="438"/>
          </p14:sldIdLst>
        </p14:section>
        <p14:section name="Projekta iesnieguma C daļa &quot;Curriculum Vitae&quot;" id="{789A29B1-5206-4C2E-98CC-624203DF237A}">
          <p14:sldIdLst>
            <p14:sldId id="342"/>
            <p14:sldId id="440"/>
            <p14:sldId id="441"/>
          </p14:sldIdLst>
        </p14:section>
        <p14:section name="Projekta iesnieguma D, E un F daļas" id="{127245EC-5B9F-4E7E-ACFD-19363EF7F188}">
          <p14:sldIdLst/>
        </p14:section>
        <p14:section name="Projekta iesnieguma iesniegšana IS" id="{B6524636-2870-4344-B91B-5E99E73CA4A9}">
          <p14:sldIdLst>
            <p14:sldId id="344"/>
            <p14:sldId id="345"/>
            <p14:sldId id="353"/>
            <p14:sldId id="346"/>
            <p14:sldId id="356"/>
          </p14:sldIdLst>
        </p14:section>
        <p14:section name="Administratīvā, zinātniskā izvērtēšana un lēmumi" id="{9BF91C0B-BF15-4119-AEF6-DF47DAF82078}">
          <p14:sldIdLst>
            <p14:sldId id="456"/>
            <p14:sldId id="400"/>
            <p14:sldId id="399"/>
            <p14:sldId id="439"/>
            <p14:sldId id="302"/>
            <p14:sldId id="426"/>
          </p14:sldIdLst>
        </p14:section>
        <p14:section name="Noslēgums" id="{7DC5CAFD-AE62-4EA7-B139-C411F048338B}">
          <p14:sldIdLst/>
        </p14:section>
        <p14:section name="Untitled Section" id="{221EE8F9-3A03-4813-B566-BD84BF282E3A}">
          <p14:sldIdLst>
            <p14:sldId id="2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C3300"/>
    <a:srgbClr val="3333CC"/>
    <a:srgbClr val="339933"/>
    <a:srgbClr val="9900CC"/>
    <a:srgbClr val="0099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26" autoAdjust="0"/>
    <p:restoredTop sz="94434" autoAdjust="0"/>
  </p:normalViewPr>
  <p:slideViewPr>
    <p:cSldViewPr snapToGrid="0" snapToObjects="1">
      <p:cViewPr varScale="1">
        <p:scale>
          <a:sx n="113" d="100"/>
          <a:sy n="113" d="100"/>
        </p:scale>
        <p:origin x="138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827BDF-A769-4FBE-9A0A-D9A1E1D84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BBAC945B-6A8E-4DCD-9712-F294E3B58ED9}">
      <dgm:prSet phldrT="[Text]" custT="1"/>
      <dgm:spPr>
        <a:solidFill>
          <a:schemeClr val="accent2">
            <a:lumMod val="75000"/>
          </a:schemeClr>
        </a:solidFill>
      </dgm:spPr>
      <dgm:t>
        <a:bodyPr/>
        <a:lstStyle/>
        <a:p>
          <a:r>
            <a:rPr lang="lv-LV" sz="1200" dirty="0">
              <a:latin typeface="Verdana" panose="020B0604030504040204" pitchFamily="34" charset="0"/>
              <a:ea typeface="Verdana" panose="020B0604030504040204" pitchFamily="34" charset="0"/>
            </a:rPr>
            <a:t>Projekta vadītājs</a:t>
          </a:r>
        </a:p>
      </dgm:t>
    </dgm:pt>
    <dgm:pt modelId="{4DAD0B56-D629-468C-BCAF-B85DFBE1CC29}" type="parTrans" cxnId="{52358F0A-7E3E-44BA-82CC-F1E54E49CAEC}">
      <dgm:prSet/>
      <dgm:spPr/>
      <dgm:t>
        <a:bodyPr/>
        <a:lstStyle/>
        <a:p>
          <a:endParaRPr lang="lv-LV"/>
        </a:p>
      </dgm:t>
    </dgm:pt>
    <dgm:pt modelId="{AC20FEAD-858B-4A61-8B78-EE5C89E0143C}" type="sibTrans" cxnId="{52358F0A-7E3E-44BA-82CC-F1E54E49CAEC}">
      <dgm:prSet/>
      <dgm:spPr/>
      <dgm:t>
        <a:bodyPr/>
        <a:lstStyle/>
        <a:p>
          <a:endParaRPr lang="lv-LV"/>
        </a:p>
      </dgm:t>
    </dgm:pt>
    <dgm:pt modelId="{CF2FCA95-02C8-4164-9C1A-0CC151B07B06}">
      <dgm:prSet phldrT="[Text]" custT="1"/>
      <dgm:spPr>
        <a:solidFill>
          <a:schemeClr val="accent2">
            <a:lumMod val="60000"/>
            <a:lumOff val="40000"/>
          </a:schemeClr>
        </a:solidFill>
      </dgm:spPr>
      <dgm:t>
        <a:bodyPr/>
        <a:lstStyle/>
        <a:p>
          <a:r>
            <a:rPr lang="lv-LV" sz="1200" dirty="0">
              <a:latin typeface="Verdana" panose="020B0604030504040204" pitchFamily="34" charset="0"/>
              <a:ea typeface="Verdana" panose="020B0604030504040204" pitchFamily="34" charset="0"/>
            </a:rPr>
            <a:t>Sadarbības partneris</a:t>
          </a:r>
        </a:p>
      </dgm:t>
    </dgm:pt>
    <dgm:pt modelId="{11E12113-1EE3-442C-9AC8-7CD01C359989}" type="parTrans" cxnId="{5B21E298-497C-4762-A7EC-E4D85F373C78}">
      <dgm:prSet/>
      <dgm:spPr/>
      <dgm:t>
        <a:bodyPr/>
        <a:lstStyle/>
        <a:p>
          <a:endParaRPr lang="lv-LV"/>
        </a:p>
      </dgm:t>
    </dgm:pt>
    <dgm:pt modelId="{9F5C62F8-0741-4A03-AA8B-EE7EFC827EC4}" type="sibTrans" cxnId="{5B21E298-497C-4762-A7EC-E4D85F373C78}">
      <dgm:prSet/>
      <dgm:spPr/>
      <dgm:t>
        <a:bodyPr/>
        <a:lstStyle/>
        <a:p>
          <a:endParaRPr lang="lv-LV"/>
        </a:p>
      </dgm:t>
    </dgm:pt>
    <dgm:pt modelId="{0B0FD1A3-35A7-4F7E-9AF5-F94768F57536}">
      <dgm:prSet phldrT="[Text]" custT="1"/>
      <dgm:spPr>
        <a:solidFill>
          <a:schemeClr val="accent2">
            <a:lumMod val="40000"/>
            <a:lumOff val="60000"/>
          </a:schemeClr>
        </a:solidFill>
      </dgm:spPr>
      <dgm:t>
        <a:bodyPr/>
        <a:lstStyle/>
        <a:p>
          <a:r>
            <a:rPr lang="lv-LV" sz="1200" dirty="0">
              <a:solidFill>
                <a:schemeClr val="tx1"/>
              </a:solidFill>
              <a:latin typeface="Verdana" panose="020B0604030504040204" pitchFamily="34" charset="0"/>
              <a:ea typeface="Verdana" panose="020B0604030504040204" pitchFamily="34" charset="0"/>
            </a:rPr>
            <a:t>Sadarbības nosacījumi</a:t>
          </a:r>
        </a:p>
      </dgm:t>
    </dgm:pt>
    <dgm:pt modelId="{058CA97F-AD14-4959-832E-CBD36C7B4B8A}" type="parTrans" cxnId="{963B79F7-1C7D-4F0E-95C9-7FBC8D4E0BF1}">
      <dgm:prSet/>
      <dgm:spPr/>
      <dgm:t>
        <a:bodyPr/>
        <a:lstStyle/>
        <a:p>
          <a:endParaRPr lang="lv-LV"/>
        </a:p>
      </dgm:t>
    </dgm:pt>
    <dgm:pt modelId="{A854EE6B-AD99-4AE6-8ADD-D15454AE02FD}" type="sibTrans" cxnId="{963B79F7-1C7D-4F0E-95C9-7FBC8D4E0BF1}">
      <dgm:prSet/>
      <dgm:spPr/>
      <dgm:t>
        <a:bodyPr/>
        <a:lstStyle/>
        <a:p>
          <a:endParaRPr lang="lv-LV"/>
        </a:p>
      </dgm:t>
    </dgm:pt>
    <dgm:pt modelId="{C87879BF-DD7E-4C41-8B65-2894DF463A41}">
      <dgm:prSet custT="1"/>
      <dgm:spPr>
        <a:ln>
          <a:solidFill>
            <a:schemeClr val="accent2">
              <a:lumMod val="60000"/>
              <a:lumOff val="40000"/>
            </a:schemeClr>
          </a:solidFill>
        </a:ln>
      </dgm:spPr>
      <dgm:t>
        <a:bodyPr/>
        <a:lstStyle/>
        <a:p>
          <a:r>
            <a:rPr lang="lv-LV" sz="1300" dirty="0">
              <a:latin typeface="Verdana" panose="020B0604030504040204" pitchFamily="34" charset="0"/>
              <a:ea typeface="Verdana" panose="020B0604030504040204" pitchFamily="34" charset="0"/>
            </a:rPr>
            <a:t>Sadarbības partneris ir </a:t>
          </a:r>
          <a:r>
            <a:rPr lang="lv-LV" sz="1300" b="1" dirty="0">
              <a:latin typeface="Verdana" panose="020B0604030504040204" pitchFamily="34" charset="0"/>
              <a:ea typeface="Verdana" panose="020B0604030504040204" pitchFamily="34" charset="0"/>
            </a:rPr>
            <a:t>zinātniska institūcija</a:t>
          </a:r>
          <a:r>
            <a:rPr lang="lv-LV" sz="1300" dirty="0">
              <a:latin typeface="Verdana" panose="020B0604030504040204" pitchFamily="34" charset="0"/>
              <a:ea typeface="Verdana" panose="020B0604030504040204" pitchFamily="34" charset="0"/>
            </a:rPr>
            <a:t>, kas:</a:t>
          </a:r>
        </a:p>
      </dgm:t>
    </dgm:pt>
    <dgm:pt modelId="{5A90043E-5E2B-45EF-86F4-C409E7CBEB07}" type="parTrans" cxnId="{246591AF-BDDB-48FC-BD4D-3D2B702C90B9}">
      <dgm:prSet/>
      <dgm:spPr/>
      <dgm:t>
        <a:bodyPr/>
        <a:lstStyle/>
        <a:p>
          <a:endParaRPr lang="lv-LV"/>
        </a:p>
      </dgm:t>
    </dgm:pt>
    <dgm:pt modelId="{8BF7B698-FF03-4F96-AECB-FA989AC01A2B}" type="sibTrans" cxnId="{246591AF-BDDB-48FC-BD4D-3D2B702C90B9}">
      <dgm:prSet/>
      <dgm:spPr/>
      <dgm:t>
        <a:bodyPr/>
        <a:lstStyle/>
        <a:p>
          <a:endParaRPr lang="lv-LV"/>
        </a:p>
      </dgm:t>
    </dgm:pt>
    <dgm:pt modelId="{76F974E7-BB77-4506-A13C-19249520BD98}">
      <dgm:prSet custT="1"/>
      <dgm:spPr>
        <a:ln>
          <a:solidFill>
            <a:schemeClr val="accent2">
              <a:lumMod val="40000"/>
              <a:lumOff val="60000"/>
            </a:schemeClr>
          </a:solidFill>
        </a:ln>
      </dgm:spPr>
      <dgm:t>
        <a:bodyPr/>
        <a:lstStyle/>
        <a:p>
          <a:pPr algn="just"/>
          <a:r>
            <a:rPr lang="lv-LV" sz="1200" b="1" dirty="0">
              <a:latin typeface="Verdana" panose="020B0604030504040204" pitchFamily="34" charset="0"/>
              <a:ea typeface="Verdana" panose="020B0604030504040204" pitchFamily="34" charset="0"/>
            </a:rPr>
            <a:t>Juridiska atbilstība</a:t>
          </a:r>
          <a:r>
            <a:rPr lang="lv-LV" sz="1200" b="0" dirty="0">
              <a:latin typeface="Verdana" panose="020B0604030504040204" pitchFamily="34" charset="0"/>
              <a:ea typeface="Verdana" panose="020B0604030504040204" pitchFamily="34" charset="0"/>
            </a:rPr>
            <a:t>: partnerim jābūt pētniecības organizācijai, kas reģistrēta Latvijas Zinātnisko institūciju reģistrā;</a:t>
          </a:r>
        </a:p>
      </dgm:t>
    </dgm:pt>
    <dgm:pt modelId="{F137C9E9-45BD-44B0-A939-E5AE3019E49F}" type="parTrans" cxnId="{877C9782-5041-4EFF-87F2-B83F9A51A131}">
      <dgm:prSet/>
      <dgm:spPr/>
      <dgm:t>
        <a:bodyPr/>
        <a:lstStyle/>
        <a:p>
          <a:endParaRPr lang="lv-LV"/>
        </a:p>
      </dgm:t>
    </dgm:pt>
    <dgm:pt modelId="{1109A5A1-7B6C-4121-AF9B-39FAC91DE85F}" type="sibTrans" cxnId="{877C9782-5041-4EFF-87F2-B83F9A51A131}">
      <dgm:prSet/>
      <dgm:spPr/>
      <dgm:t>
        <a:bodyPr/>
        <a:lstStyle/>
        <a:p>
          <a:endParaRPr lang="lv-LV"/>
        </a:p>
      </dgm:t>
    </dgm:pt>
    <dgm:pt modelId="{70E31A27-0E70-48FD-854E-2259E933E92C}">
      <dgm:prSet/>
      <dgm:spPr>
        <a:ln>
          <a:solidFill>
            <a:schemeClr val="accent2">
              <a:lumMod val="75000"/>
            </a:schemeClr>
          </a:solidFill>
        </a:ln>
      </dgm:spPr>
      <dgm:t>
        <a:bodyPr/>
        <a:lstStyle/>
        <a:p>
          <a:r>
            <a:rPr lang="lv-LV" b="1" dirty="0">
              <a:latin typeface="Verdana" panose="020B0604030504040204" pitchFamily="34" charset="0"/>
              <a:ea typeface="Verdana" panose="020B0604030504040204" pitchFamily="34" charset="0"/>
            </a:rPr>
            <a:t>Projekta iesniedzējs</a:t>
          </a:r>
          <a:r>
            <a:rPr lang="lv-LV" dirty="0">
              <a:latin typeface="Verdana" panose="020B0604030504040204" pitchFamily="34" charset="0"/>
              <a:ea typeface="Verdana" panose="020B0604030504040204" pitchFamily="34" charset="0"/>
            </a:rPr>
            <a:t> ir </a:t>
          </a:r>
          <a:r>
            <a:rPr lang="lv-LV" i="1" dirty="0">
              <a:latin typeface="Verdana" panose="020B0604030504040204" pitchFamily="34" charset="0"/>
              <a:ea typeface="Verdana" panose="020B0604030504040204" pitchFamily="34" charset="0"/>
            </a:rPr>
            <a:t>zinātniska institūcija</a:t>
          </a:r>
          <a:r>
            <a:rPr lang="lv-LV" dirty="0">
              <a:latin typeface="Verdana" panose="020B0604030504040204" pitchFamily="34" charset="0"/>
              <a:ea typeface="Verdana" panose="020B0604030504040204" pitchFamily="34" charset="0"/>
            </a:rPr>
            <a:t>, kas reģistrēta LR Zinātnisko institūciju reģistrā </a:t>
          </a:r>
          <a:r>
            <a:rPr lang="lv-LV" b="1" dirty="0">
              <a:latin typeface="Verdana" panose="020B0604030504040204" pitchFamily="34" charset="0"/>
              <a:ea typeface="Verdana" panose="020B0604030504040204" pitchFamily="34" charset="0"/>
            </a:rPr>
            <a:t>vai augstskola</a:t>
          </a:r>
          <a:r>
            <a:rPr lang="lv-LV" dirty="0">
              <a:latin typeface="Verdana" panose="020B0604030504040204" pitchFamily="34" charset="0"/>
              <a:ea typeface="Verdana" panose="020B0604030504040204" pitchFamily="34" charset="0"/>
            </a:rPr>
            <a:t>, un atbilst pētniecības organizācijas definīcijai. Projekta iesniedzējs ir atbildīgs par projekta īstenošanu un projekta rezultātu sasniegšanu kopumā.</a:t>
          </a:r>
        </a:p>
      </dgm:t>
    </dgm:pt>
    <dgm:pt modelId="{8FB5B606-C2D0-4511-AEF2-BE157EA91A09}" type="parTrans" cxnId="{5CE6CCE4-89D5-43A8-BE28-AD1DFD8BC9DE}">
      <dgm:prSet/>
      <dgm:spPr/>
      <dgm:t>
        <a:bodyPr/>
        <a:lstStyle/>
        <a:p>
          <a:endParaRPr lang="lv-LV"/>
        </a:p>
      </dgm:t>
    </dgm:pt>
    <dgm:pt modelId="{1C473027-553A-4D03-8960-1FBB044059A4}" type="sibTrans" cxnId="{5CE6CCE4-89D5-43A8-BE28-AD1DFD8BC9DE}">
      <dgm:prSet/>
      <dgm:spPr/>
      <dgm:t>
        <a:bodyPr/>
        <a:lstStyle/>
        <a:p>
          <a:endParaRPr lang="lv-LV"/>
        </a:p>
      </dgm:t>
    </dgm:pt>
    <dgm:pt modelId="{898A956F-F500-4FF0-8C77-2D8E2AFA08F9}">
      <dgm:prSet custT="1"/>
      <dgm:spPr>
        <a:ln>
          <a:solidFill>
            <a:schemeClr val="accent2">
              <a:lumMod val="40000"/>
              <a:lumOff val="60000"/>
            </a:schemeClr>
          </a:solidFill>
        </a:ln>
      </dgm:spPr>
      <dgm:t>
        <a:bodyPr/>
        <a:lstStyle/>
        <a:p>
          <a:pPr algn="just"/>
          <a:r>
            <a:rPr lang="lv-LV" sz="1200" b="1" dirty="0">
              <a:latin typeface="Verdana" panose="020B0604030504040204" pitchFamily="34" charset="0"/>
              <a:ea typeface="Verdana" panose="020B0604030504040204" pitchFamily="34" charset="0"/>
            </a:rPr>
            <a:t>Līdzdalība pētniecībā: </a:t>
          </a:r>
          <a:r>
            <a:rPr lang="lv-LV" sz="1200" b="0" dirty="0">
              <a:latin typeface="Verdana" panose="020B0604030504040204" pitchFamily="34" charset="0"/>
              <a:ea typeface="Verdana" panose="020B0604030504040204" pitchFamily="34" charset="0"/>
            </a:rPr>
            <a:t>partneris iesaistās ar personālu vai pētniecības infrastruktūru;</a:t>
          </a:r>
        </a:p>
      </dgm:t>
    </dgm:pt>
    <dgm:pt modelId="{BCD33384-C3CD-420F-9029-D8A6C5101603}" type="parTrans" cxnId="{47836D5D-0C9F-4C06-B810-E3C37EC85432}">
      <dgm:prSet/>
      <dgm:spPr/>
    </dgm:pt>
    <dgm:pt modelId="{24453BAE-8F16-4474-BA9D-C1C25BC98BDE}" type="sibTrans" cxnId="{47836D5D-0C9F-4C06-B810-E3C37EC85432}">
      <dgm:prSet/>
      <dgm:spPr/>
    </dgm:pt>
    <dgm:pt modelId="{E56473D4-576E-4F5C-B777-A41240A0E638}">
      <dgm:prSet custT="1"/>
      <dgm:spPr>
        <a:ln>
          <a:solidFill>
            <a:schemeClr val="accent2">
              <a:lumMod val="40000"/>
              <a:lumOff val="60000"/>
            </a:schemeClr>
          </a:solidFill>
        </a:ln>
      </dgm:spPr>
      <dgm:t>
        <a:bodyPr/>
        <a:lstStyle/>
        <a:p>
          <a:pPr algn="just"/>
          <a:r>
            <a:rPr lang="lv-LV" sz="1200" b="1" dirty="0">
              <a:latin typeface="Verdana" panose="020B0604030504040204" pitchFamily="34" charset="0"/>
              <a:ea typeface="Verdana" panose="020B0604030504040204" pitchFamily="34" charset="0"/>
            </a:rPr>
            <a:t>Atbilstība pētniecības organizācijas definīcijai: </a:t>
          </a:r>
          <a:r>
            <a:rPr lang="lv-LV" sz="1200" b="0" dirty="0">
              <a:latin typeface="Verdana" panose="020B0604030504040204" pitchFamily="34" charset="0"/>
              <a:ea typeface="Verdana" panose="020B0604030504040204" pitchFamily="34" charset="0"/>
            </a:rPr>
            <a:t>tiek vērtēta finanšu uzskaite un darbības bez saimnieciska rakstura;</a:t>
          </a:r>
        </a:p>
      </dgm:t>
    </dgm:pt>
    <dgm:pt modelId="{D27081DD-8347-4333-98D4-7DBD3BA2CEEE}" type="parTrans" cxnId="{971041CF-84FC-48E0-AF96-14A420FD1128}">
      <dgm:prSet/>
      <dgm:spPr/>
    </dgm:pt>
    <dgm:pt modelId="{6B139A3E-81AD-468F-94F9-8EDA648626CF}" type="sibTrans" cxnId="{971041CF-84FC-48E0-AF96-14A420FD1128}">
      <dgm:prSet/>
      <dgm:spPr/>
    </dgm:pt>
    <dgm:pt modelId="{E13D85C7-C44F-474F-BBA2-5AF64AA222BF}">
      <dgm:prSet custT="1"/>
      <dgm:spPr>
        <a:ln>
          <a:solidFill>
            <a:schemeClr val="accent2">
              <a:lumMod val="40000"/>
              <a:lumOff val="60000"/>
            </a:schemeClr>
          </a:solidFill>
        </a:ln>
      </dgm:spPr>
      <dgm:t>
        <a:bodyPr/>
        <a:lstStyle/>
        <a:p>
          <a:pPr algn="just"/>
          <a:r>
            <a:rPr lang="lv-LV" sz="1200" b="1" dirty="0">
              <a:latin typeface="Verdana" panose="020B0604030504040204" pitchFamily="34" charset="0"/>
              <a:ea typeface="Verdana" panose="020B0604030504040204" pitchFamily="34" charset="0"/>
            </a:rPr>
            <a:t>Oficiāls apstiprinājums: </a:t>
          </a:r>
          <a:r>
            <a:rPr lang="lv-LV" sz="1200" b="0" dirty="0">
              <a:latin typeface="Verdana" panose="020B0604030504040204" pitchFamily="34" charset="0"/>
              <a:ea typeface="Verdana" panose="020B0604030504040204" pitchFamily="34" charset="0"/>
            </a:rPr>
            <a:t>jāiesniedz parakstīts apliecinājums par līdzdalību projektā (projekta E daļa).</a:t>
          </a:r>
        </a:p>
      </dgm:t>
    </dgm:pt>
    <dgm:pt modelId="{D4FE4693-4B8D-4037-9761-CF978D966F40}" type="parTrans" cxnId="{03A72405-3E54-49D2-BA7A-5DF980A79E77}">
      <dgm:prSet/>
      <dgm:spPr/>
    </dgm:pt>
    <dgm:pt modelId="{6B0B2F29-9D77-4CBB-A0FA-C823ED049503}" type="sibTrans" cxnId="{03A72405-3E54-49D2-BA7A-5DF980A79E77}">
      <dgm:prSet/>
      <dgm:spPr/>
    </dgm:pt>
    <dgm:pt modelId="{5EE87C5D-D727-4BB7-BE16-33986497A574}">
      <dgm:prSet custT="1"/>
      <dgm:spPr>
        <a:ln>
          <a:solidFill>
            <a:schemeClr val="accent2">
              <a:lumMod val="60000"/>
              <a:lumOff val="40000"/>
            </a:schemeClr>
          </a:solidFill>
        </a:ln>
      </dgm:spPr>
      <dgm:t>
        <a:bodyPr/>
        <a:lstStyle/>
        <a:p>
          <a:r>
            <a:rPr lang="lv-LV" sz="1300" dirty="0">
              <a:latin typeface="Verdana" panose="020B0604030504040204" pitchFamily="34" charset="0"/>
              <a:ea typeface="Verdana" panose="020B0604030504040204" pitchFamily="34" charset="0"/>
            </a:rPr>
            <a:t>reģistrēta Latvijas Republikas Zinātnisko institūciju reģistrā,</a:t>
          </a:r>
        </a:p>
      </dgm:t>
    </dgm:pt>
    <dgm:pt modelId="{BA0A2A4C-99C3-470F-9FE1-D5AD60F337E8}" type="parTrans" cxnId="{02F1FDEA-FB21-41AC-BB0B-67E806FA6478}">
      <dgm:prSet/>
      <dgm:spPr/>
    </dgm:pt>
    <dgm:pt modelId="{DDC354C0-760F-4B01-9BC9-EBE307E5C04A}" type="sibTrans" cxnId="{02F1FDEA-FB21-41AC-BB0B-67E806FA6478}">
      <dgm:prSet/>
      <dgm:spPr/>
    </dgm:pt>
    <dgm:pt modelId="{351D7F85-FCEC-40E2-8287-F63F309740D5}">
      <dgm:prSet custT="1"/>
      <dgm:spPr>
        <a:ln>
          <a:solidFill>
            <a:schemeClr val="accent2">
              <a:lumMod val="60000"/>
              <a:lumOff val="40000"/>
            </a:schemeClr>
          </a:solidFill>
        </a:ln>
      </dgm:spPr>
      <dgm:t>
        <a:bodyPr/>
        <a:lstStyle/>
        <a:p>
          <a:r>
            <a:rPr lang="lv-LV" sz="1300" dirty="0">
              <a:latin typeface="Verdana" panose="020B0604030504040204" pitchFamily="34" charset="0"/>
              <a:ea typeface="Verdana" panose="020B0604030504040204" pitchFamily="34" charset="0"/>
            </a:rPr>
            <a:t>ir publisko vai privāto tiesību subjekts vai augstskola,</a:t>
          </a:r>
        </a:p>
      </dgm:t>
    </dgm:pt>
    <dgm:pt modelId="{987D5B94-075C-4950-9DB7-3213ACE875C9}" type="parTrans" cxnId="{0B39310E-08FA-49CC-BB31-CC4EC6C792D7}">
      <dgm:prSet/>
      <dgm:spPr/>
    </dgm:pt>
    <dgm:pt modelId="{5EA5801B-1520-4EB4-86D1-8A3AF1A22F73}" type="sibTrans" cxnId="{0B39310E-08FA-49CC-BB31-CC4EC6C792D7}">
      <dgm:prSet/>
      <dgm:spPr/>
    </dgm:pt>
    <dgm:pt modelId="{2766B9D4-BB28-4922-B646-819A55631C38}">
      <dgm:prSet custT="1"/>
      <dgm:spPr>
        <a:ln>
          <a:solidFill>
            <a:schemeClr val="accent2">
              <a:lumMod val="60000"/>
              <a:lumOff val="40000"/>
            </a:schemeClr>
          </a:solidFill>
        </a:ln>
      </dgm:spPr>
      <dgm:t>
        <a:bodyPr/>
        <a:lstStyle/>
        <a:p>
          <a:r>
            <a:rPr lang="lv-LV" sz="1300" dirty="0">
              <a:latin typeface="Verdana" panose="020B0604030504040204" pitchFamily="34" charset="0"/>
              <a:ea typeface="Verdana" panose="020B0604030504040204" pitchFamily="34" charset="0"/>
            </a:rPr>
            <a:t>atbilst pētniecības organizācijas definīcijai,</a:t>
          </a:r>
        </a:p>
      </dgm:t>
    </dgm:pt>
    <dgm:pt modelId="{47111423-2916-4E36-8326-E3FAF1066DAA}" type="parTrans" cxnId="{1158EEA8-8ABA-46AA-BFC7-88F39298B19A}">
      <dgm:prSet/>
      <dgm:spPr/>
    </dgm:pt>
    <dgm:pt modelId="{81921669-B102-46F3-B4F3-31ADB52BB634}" type="sibTrans" cxnId="{1158EEA8-8ABA-46AA-BFC7-88F39298B19A}">
      <dgm:prSet/>
      <dgm:spPr/>
    </dgm:pt>
    <dgm:pt modelId="{C2A7D570-488E-44C9-A3BA-FBC51F32CA48}">
      <dgm:prSet custT="1"/>
      <dgm:spPr>
        <a:ln>
          <a:solidFill>
            <a:schemeClr val="accent2">
              <a:lumMod val="60000"/>
              <a:lumOff val="40000"/>
            </a:schemeClr>
          </a:solidFill>
        </a:ln>
      </dgm:spPr>
      <dgm:t>
        <a:bodyPr/>
        <a:lstStyle/>
        <a:p>
          <a:r>
            <a:rPr lang="lv-LV" sz="1300" b="1" dirty="0">
              <a:latin typeface="Verdana" panose="020B0604030504040204" pitchFamily="34" charset="0"/>
              <a:ea typeface="Verdana" panose="020B0604030504040204" pitchFamily="34" charset="0"/>
            </a:rPr>
            <a:t>piedalās projektā</a:t>
          </a:r>
          <a:r>
            <a:rPr lang="lv-LV" sz="1300" dirty="0">
              <a:latin typeface="Verdana" panose="020B0604030504040204" pitchFamily="34" charset="0"/>
              <a:ea typeface="Verdana" panose="020B0604030504040204" pitchFamily="34" charset="0"/>
            </a:rPr>
            <a:t> ar savu personālu vai pētniecības infrastruktūru</a:t>
          </a:r>
        </a:p>
      </dgm:t>
    </dgm:pt>
    <dgm:pt modelId="{359DE8C0-29A7-4A60-AA62-CAB5AA6E037C}" type="parTrans" cxnId="{5A67B7B1-578D-4FD5-9ADF-8B4E84F7A357}">
      <dgm:prSet/>
      <dgm:spPr/>
    </dgm:pt>
    <dgm:pt modelId="{63BF5D74-BC14-4904-A63B-952B608048FD}" type="sibTrans" cxnId="{5A67B7B1-578D-4FD5-9ADF-8B4E84F7A357}">
      <dgm:prSet/>
      <dgm:spPr/>
    </dgm:pt>
    <dgm:pt modelId="{999208EE-0DD9-4FB6-86B9-FB1382F8C099}" type="pres">
      <dgm:prSet presAssocID="{C4827BDF-A769-4FBE-9A0A-D9A1E1D8458C}" presName="linear" presStyleCnt="0">
        <dgm:presLayoutVars>
          <dgm:dir/>
          <dgm:animLvl val="lvl"/>
          <dgm:resizeHandles val="exact"/>
        </dgm:presLayoutVars>
      </dgm:prSet>
      <dgm:spPr/>
      <dgm:t>
        <a:bodyPr/>
        <a:lstStyle/>
        <a:p>
          <a:endParaRPr lang="en-US"/>
        </a:p>
      </dgm:t>
    </dgm:pt>
    <dgm:pt modelId="{EDC3BF2B-9563-42ED-B97D-431FCEDE24D8}" type="pres">
      <dgm:prSet presAssocID="{BBAC945B-6A8E-4DCD-9712-F294E3B58ED9}" presName="parentLin" presStyleCnt="0"/>
      <dgm:spPr/>
    </dgm:pt>
    <dgm:pt modelId="{458A1F8C-CC45-4033-9DA0-4FAAA421042B}" type="pres">
      <dgm:prSet presAssocID="{BBAC945B-6A8E-4DCD-9712-F294E3B58ED9}" presName="parentLeftMargin" presStyleLbl="node1" presStyleIdx="0" presStyleCnt="3"/>
      <dgm:spPr/>
      <dgm:t>
        <a:bodyPr/>
        <a:lstStyle/>
        <a:p>
          <a:endParaRPr lang="en-US"/>
        </a:p>
      </dgm:t>
    </dgm:pt>
    <dgm:pt modelId="{D2F44B2C-9402-4E93-8F73-1363D33124C0}" type="pres">
      <dgm:prSet presAssocID="{BBAC945B-6A8E-4DCD-9712-F294E3B58ED9}" presName="parentText" presStyleLbl="node1" presStyleIdx="0" presStyleCnt="3">
        <dgm:presLayoutVars>
          <dgm:chMax val="0"/>
          <dgm:bulletEnabled val="1"/>
        </dgm:presLayoutVars>
      </dgm:prSet>
      <dgm:spPr/>
      <dgm:t>
        <a:bodyPr/>
        <a:lstStyle/>
        <a:p>
          <a:endParaRPr lang="en-US"/>
        </a:p>
      </dgm:t>
    </dgm:pt>
    <dgm:pt modelId="{72AD69D6-48E2-4A92-8022-AA1F68149642}" type="pres">
      <dgm:prSet presAssocID="{BBAC945B-6A8E-4DCD-9712-F294E3B58ED9}" presName="negativeSpace" presStyleCnt="0"/>
      <dgm:spPr/>
    </dgm:pt>
    <dgm:pt modelId="{DF8042AB-A574-445C-A5EE-C3A9468D966F}" type="pres">
      <dgm:prSet presAssocID="{BBAC945B-6A8E-4DCD-9712-F294E3B58ED9}" presName="childText" presStyleLbl="conFgAcc1" presStyleIdx="0" presStyleCnt="3">
        <dgm:presLayoutVars>
          <dgm:bulletEnabled val="1"/>
        </dgm:presLayoutVars>
      </dgm:prSet>
      <dgm:spPr/>
      <dgm:t>
        <a:bodyPr/>
        <a:lstStyle/>
        <a:p>
          <a:endParaRPr lang="en-US"/>
        </a:p>
      </dgm:t>
    </dgm:pt>
    <dgm:pt modelId="{8356B47F-A18B-472F-8A19-4C7CD7BD507B}" type="pres">
      <dgm:prSet presAssocID="{AC20FEAD-858B-4A61-8B78-EE5C89E0143C}" presName="spaceBetweenRectangles" presStyleCnt="0"/>
      <dgm:spPr/>
    </dgm:pt>
    <dgm:pt modelId="{C425769A-5E0A-4FC8-A86E-95E6AFA7C1EC}" type="pres">
      <dgm:prSet presAssocID="{CF2FCA95-02C8-4164-9C1A-0CC151B07B06}" presName="parentLin" presStyleCnt="0"/>
      <dgm:spPr/>
    </dgm:pt>
    <dgm:pt modelId="{8A9DFFD0-D8B3-4F76-82DC-61BC4AF69DCD}" type="pres">
      <dgm:prSet presAssocID="{CF2FCA95-02C8-4164-9C1A-0CC151B07B06}" presName="parentLeftMargin" presStyleLbl="node1" presStyleIdx="0" presStyleCnt="3"/>
      <dgm:spPr/>
      <dgm:t>
        <a:bodyPr/>
        <a:lstStyle/>
        <a:p>
          <a:endParaRPr lang="en-US"/>
        </a:p>
      </dgm:t>
    </dgm:pt>
    <dgm:pt modelId="{DD81A487-B24E-45A4-A4EC-DE15BC70B6F0}" type="pres">
      <dgm:prSet presAssocID="{CF2FCA95-02C8-4164-9C1A-0CC151B07B06}" presName="parentText" presStyleLbl="node1" presStyleIdx="1" presStyleCnt="3">
        <dgm:presLayoutVars>
          <dgm:chMax val="0"/>
          <dgm:bulletEnabled val="1"/>
        </dgm:presLayoutVars>
      </dgm:prSet>
      <dgm:spPr/>
      <dgm:t>
        <a:bodyPr/>
        <a:lstStyle/>
        <a:p>
          <a:endParaRPr lang="en-US"/>
        </a:p>
      </dgm:t>
    </dgm:pt>
    <dgm:pt modelId="{864788AC-444A-43D2-9B64-0C389C44319A}" type="pres">
      <dgm:prSet presAssocID="{CF2FCA95-02C8-4164-9C1A-0CC151B07B06}" presName="negativeSpace" presStyleCnt="0"/>
      <dgm:spPr/>
    </dgm:pt>
    <dgm:pt modelId="{664E3BF4-43A0-47BF-8F2E-E29EA351048A}" type="pres">
      <dgm:prSet presAssocID="{CF2FCA95-02C8-4164-9C1A-0CC151B07B06}" presName="childText" presStyleLbl="conFgAcc1" presStyleIdx="1" presStyleCnt="3">
        <dgm:presLayoutVars>
          <dgm:bulletEnabled val="1"/>
        </dgm:presLayoutVars>
      </dgm:prSet>
      <dgm:spPr/>
      <dgm:t>
        <a:bodyPr/>
        <a:lstStyle/>
        <a:p>
          <a:endParaRPr lang="en-US"/>
        </a:p>
      </dgm:t>
    </dgm:pt>
    <dgm:pt modelId="{4F619A85-BB7E-44FC-AE5D-F952CEE19507}" type="pres">
      <dgm:prSet presAssocID="{9F5C62F8-0741-4A03-AA8B-EE7EFC827EC4}" presName="spaceBetweenRectangles" presStyleCnt="0"/>
      <dgm:spPr/>
    </dgm:pt>
    <dgm:pt modelId="{C89C0941-A472-4B31-8C10-62E30578DCE5}" type="pres">
      <dgm:prSet presAssocID="{0B0FD1A3-35A7-4F7E-9AF5-F94768F57536}" presName="parentLin" presStyleCnt="0"/>
      <dgm:spPr/>
    </dgm:pt>
    <dgm:pt modelId="{4BCD3253-3ECB-41B6-A086-24C124F98651}" type="pres">
      <dgm:prSet presAssocID="{0B0FD1A3-35A7-4F7E-9AF5-F94768F57536}" presName="parentLeftMargin" presStyleLbl="node1" presStyleIdx="1" presStyleCnt="3"/>
      <dgm:spPr/>
      <dgm:t>
        <a:bodyPr/>
        <a:lstStyle/>
        <a:p>
          <a:endParaRPr lang="en-US"/>
        </a:p>
      </dgm:t>
    </dgm:pt>
    <dgm:pt modelId="{D1F47A82-5FAA-497F-A0FC-6FB4A66D445F}" type="pres">
      <dgm:prSet presAssocID="{0B0FD1A3-35A7-4F7E-9AF5-F94768F57536}" presName="parentText" presStyleLbl="node1" presStyleIdx="2" presStyleCnt="3">
        <dgm:presLayoutVars>
          <dgm:chMax val="0"/>
          <dgm:bulletEnabled val="1"/>
        </dgm:presLayoutVars>
      </dgm:prSet>
      <dgm:spPr/>
      <dgm:t>
        <a:bodyPr/>
        <a:lstStyle/>
        <a:p>
          <a:endParaRPr lang="en-US"/>
        </a:p>
      </dgm:t>
    </dgm:pt>
    <dgm:pt modelId="{00E8997A-B121-4EE0-A708-5738775F40EA}" type="pres">
      <dgm:prSet presAssocID="{0B0FD1A3-35A7-4F7E-9AF5-F94768F57536}" presName="negativeSpace" presStyleCnt="0"/>
      <dgm:spPr/>
    </dgm:pt>
    <dgm:pt modelId="{E703448B-0D36-430C-ABDC-3C1165C32C67}" type="pres">
      <dgm:prSet presAssocID="{0B0FD1A3-35A7-4F7E-9AF5-F94768F57536}" presName="childText" presStyleLbl="conFgAcc1" presStyleIdx="2" presStyleCnt="3">
        <dgm:presLayoutVars>
          <dgm:bulletEnabled val="1"/>
        </dgm:presLayoutVars>
      </dgm:prSet>
      <dgm:spPr/>
      <dgm:t>
        <a:bodyPr/>
        <a:lstStyle/>
        <a:p>
          <a:endParaRPr lang="en-US"/>
        </a:p>
      </dgm:t>
    </dgm:pt>
  </dgm:ptLst>
  <dgm:cxnLst>
    <dgm:cxn modelId="{883535FE-D307-40A0-8D8C-B9E44B7D1064}" type="presOf" srcId="{70E31A27-0E70-48FD-854E-2259E933E92C}" destId="{DF8042AB-A574-445C-A5EE-C3A9468D966F}" srcOrd="0" destOrd="0" presId="urn:microsoft.com/office/officeart/2005/8/layout/list1"/>
    <dgm:cxn modelId="{8B49AE04-C2C0-4916-A8BD-6E886F9499E2}" type="presOf" srcId="{BBAC945B-6A8E-4DCD-9712-F294E3B58ED9}" destId="{D2F44B2C-9402-4E93-8F73-1363D33124C0}" srcOrd="1" destOrd="0" presId="urn:microsoft.com/office/officeart/2005/8/layout/list1"/>
    <dgm:cxn modelId="{31562E71-CB80-430F-8409-957CF099DC6C}" type="presOf" srcId="{BBAC945B-6A8E-4DCD-9712-F294E3B58ED9}" destId="{458A1F8C-CC45-4033-9DA0-4FAAA421042B}" srcOrd="0" destOrd="0" presId="urn:microsoft.com/office/officeart/2005/8/layout/list1"/>
    <dgm:cxn modelId="{1158EEA8-8ABA-46AA-BFC7-88F39298B19A}" srcId="{CF2FCA95-02C8-4164-9C1A-0CC151B07B06}" destId="{2766B9D4-BB28-4922-B646-819A55631C38}" srcOrd="3" destOrd="0" parTransId="{47111423-2916-4E36-8326-E3FAF1066DAA}" sibTransId="{81921669-B102-46F3-B4F3-31ADB52BB634}"/>
    <dgm:cxn modelId="{2F15742A-9F69-411F-92AF-947D81249B67}" type="presOf" srcId="{C2A7D570-488E-44C9-A3BA-FBC51F32CA48}" destId="{664E3BF4-43A0-47BF-8F2E-E29EA351048A}" srcOrd="0" destOrd="4" presId="urn:microsoft.com/office/officeart/2005/8/layout/list1"/>
    <dgm:cxn modelId="{339BF1D5-5EA1-47F8-A93F-279AEDC599B9}" type="presOf" srcId="{2766B9D4-BB28-4922-B646-819A55631C38}" destId="{664E3BF4-43A0-47BF-8F2E-E29EA351048A}" srcOrd="0" destOrd="3" presId="urn:microsoft.com/office/officeart/2005/8/layout/list1"/>
    <dgm:cxn modelId="{5A67B7B1-578D-4FD5-9ADF-8B4E84F7A357}" srcId="{CF2FCA95-02C8-4164-9C1A-0CC151B07B06}" destId="{C2A7D570-488E-44C9-A3BA-FBC51F32CA48}" srcOrd="4" destOrd="0" parTransId="{359DE8C0-29A7-4A60-AA62-CAB5AA6E037C}" sibTransId="{63BF5D74-BC14-4904-A63B-952B608048FD}"/>
    <dgm:cxn modelId="{0B39310E-08FA-49CC-BB31-CC4EC6C792D7}" srcId="{CF2FCA95-02C8-4164-9C1A-0CC151B07B06}" destId="{351D7F85-FCEC-40E2-8287-F63F309740D5}" srcOrd="2" destOrd="0" parTransId="{987D5B94-075C-4950-9DB7-3213ACE875C9}" sibTransId="{5EA5801B-1520-4EB4-86D1-8A3AF1A22F73}"/>
    <dgm:cxn modelId="{971041CF-84FC-48E0-AF96-14A420FD1128}" srcId="{0B0FD1A3-35A7-4F7E-9AF5-F94768F57536}" destId="{E56473D4-576E-4F5C-B777-A41240A0E638}" srcOrd="2" destOrd="0" parTransId="{D27081DD-8347-4333-98D4-7DBD3BA2CEEE}" sibTransId="{6B139A3E-81AD-468F-94F9-8EDA648626CF}"/>
    <dgm:cxn modelId="{02F1FDEA-FB21-41AC-BB0B-67E806FA6478}" srcId="{CF2FCA95-02C8-4164-9C1A-0CC151B07B06}" destId="{5EE87C5D-D727-4BB7-BE16-33986497A574}" srcOrd="1" destOrd="0" parTransId="{BA0A2A4C-99C3-470F-9FE1-D5AD60F337E8}" sibTransId="{DDC354C0-760F-4B01-9BC9-EBE307E5C04A}"/>
    <dgm:cxn modelId="{8B936183-7D39-4B07-9279-263FF633B896}" type="presOf" srcId="{CF2FCA95-02C8-4164-9C1A-0CC151B07B06}" destId="{8A9DFFD0-D8B3-4F76-82DC-61BC4AF69DCD}" srcOrd="0" destOrd="0" presId="urn:microsoft.com/office/officeart/2005/8/layout/list1"/>
    <dgm:cxn modelId="{F8F8B2F7-ADEB-4095-A735-4BC50A330328}" type="presOf" srcId="{E56473D4-576E-4F5C-B777-A41240A0E638}" destId="{E703448B-0D36-430C-ABDC-3C1165C32C67}" srcOrd="0" destOrd="2" presId="urn:microsoft.com/office/officeart/2005/8/layout/list1"/>
    <dgm:cxn modelId="{03A72405-3E54-49D2-BA7A-5DF980A79E77}" srcId="{0B0FD1A3-35A7-4F7E-9AF5-F94768F57536}" destId="{E13D85C7-C44F-474F-BBA2-5AF64AA222BF}" srcOrd="3" destOrd="0" parTransId="{D4FE4693-4B8D-4037-9761-CF978D966F40}" sibTransId="{6B0B2F29-9D77-4CBB-A0FA-C823ED049503}"/>
    <dgm:cxn modelId="{359C84BA-D01E-4FA1-97FD-C1AB4493AF17}" type="presOf" srcId="{C87879BF-DD7E-4C41-8B65-2894DF463A41}" destId="{664E3BF4-43A0-47BF-8F2E-E29EA351048A}" srcOrd="0" destOrd="0" presId="urn:microsoft.com/office/officeart/2005/8/layout/list1"/>
    <dgm:cxn modelId="{978F6EF6-091C-404D-B997-2EEA7094FF92}" type="presOf" srcId="{0B0FD1A3-35A7-4F7E-9AF5-F94768F57536}" destId="{D1F47A82-5FAA-497F-A0FC-6FB4A66D445F}" srcOrd="1" destOrd="0" presId="urn:microsoft.com/office/officeart/2005/8/layout/list1"/>
    <dgm:cxn modelId="{BC3AB03F-9EC3-416F-A8DF-4CA803B6B90B}" type="presOf" srcId="{76F974E7-BB77-4506-A13C-19249520BD98}" destId="{E703448B-0D36-430C-ABDC-3C1165C32C67}" srcOrd="0" destOrd="0" presId="urn:microsoft.com/office/officeart/2005/8/layout/list1"/>
    <dgm:cxn modelId="{7C8CE49F-4DB7-4906-B356-D36146FA0855}" type="presOf" srcId="{E13D85C7-C44F-474F-BBA2-5AF64AA222BF}" destId="{E703448B-0D36-430C-ABDC-3C1165C32C67}" srcOrd="0" destOrd="3" presId="urn:microsoft.com/office/officeart/2005/8/layout/list1"/>
    <dgm:cxn modelId="{96607009-D502-444B-A3FD-E4C47297E44B}" type="presOf" srcId="{898A956F-F500-4FF0-8C77-2D8E2AFA08F9}" destId="{E703448B-0D36-430C-ABDC-3C1165C32C67}" srcOrd="0" destOrd="1" presId="urn:microsoft.com/office/officeart/2005/8/layout/list1"/>
    <dgm:cxn modelId="{5CE6CCE4-89D5-43A8-BE28-AD1DFD8BC9DE}" srcId="{BBAC945B-6A8E-4DCD-9712-F294E3B58ED9}" destId="{70E31A27-0E70-48FD-854E-2259E933E92C}" srcOrd="0" destOrd="0" parTransId="{8FB5B606-C2D0-4511-AEF2-BE157EA91A09}" sibTransId="{1C473027-553A-4D03-8960-1FBB044059A4}"/>
    <dgm:cxn modelId="{CB33BE2B-2F6F-4239-8ED7-3907104BBB09}" type="presOf" srcId="{5EE87C5D-D727-4BB7-BE16-33986497A574}" destId="{664E3BF4-43A0-47BF-8F2E-E29EA351048A}" srcOrd="0" destOrd="1" presId="urn:microsoft.com/office/officeart/2005/8/layout/list1"/>
    <dgm:cxn modelId="{5B21E298-497C-4762-A7EC-E4D85F373C78}" srcId="{C4827BDF-A769-4FBE-9A0A-D9A1E1D8458C}" destId="{CF2FCA95-02C8-4164-9C1A-0CC151B07B06}" srcOrd="1" destOrd="0" parTransId="{11E12113-1EE3-442C-9AC8-7CD01C359989}" sibTransId="{9F5C62F8-0741-4A03-AA8B-EE7EFC827EC4}"/>
    <dgm:cxn modelId="{861D358C-9155-42A5-83D4-143D884ADAC3}" type="presOf" srcId="{C4827BDF-A769-4FBE-9A0A-D9A1E1D8458C}" destId="{999208EE-0DD9-4FB6-86B9-FB1382F8C099}" srcOrd="0" destOrd="0" presId="urn:microsoft.com/office/officeart/2005/8/layout/list1"/>
    <dgm:cxn modelId="{963B79F7-1C7D-4F0E-95C9-7FBC8D4E0BF1}" srcId="{C4827BDF-A769-4FBE-9A0A-D9A1E1D8458C}" destId="{0B0FD1A3-35A7-4F7E-9AF5-F94768F57536}" srcOrd="2" destOrd="0" parTransId="{058CA97F-AD14-4959-832E-CBD36C7B4B8A}" sibTransId="{A854EE6B-AD99-4AE6-8ADD-D15454AE02FD}"/>
    <dgm:cxn modelId="{877C9782-5041-4EFF-87F2-B83F9A51A131}" srcId="{0B0FD1A3-35A7-4F7E-9AF5-F94768F57536}" destId="{76F974E7-BB77-4506-A13C-19249520BD98}" srcOrd="0" destOrd="0" parTransId="{F137C9E9-45BD-44B0-A939-E5AE3019E49F}" sibTransId="{1109A5A1-7B6C-4121-AF9B-39FAC91DE85F}"/>
    <dgm:cxn modelId="{4DA10F02-B78E-4A0D-B0E9-FF436C17A479}" type="presOf" srcId="{0B0FD1A3-35A7-4F7E-9AF5-F94768F57536}" destId="{4BCD3253-3ECB-41B6-A086-24C124F98651}" srcOrd="0" destOrd="0" presId="urn:microsoft.com/office/officeart/2005/8/layout/list1"/>
    <dgm:cxn modelId="{0A8173FD-821E-4842-8EC9-FA0F849891A0}" type="presOf" srcId="{CF2FCA95-02C8-4164-9C1A-0CC151B07B06}" destId="{DD81A487-B24E-45A4-A4EC-DE15BC70B6F0}" srcOrd="1" destOrd="0" presId="urn:microsoft.com/office/officeart/2005/8/layout/list1"/>
    <dgm:cxn modelId="{47836D5D-0C9F-4C06-B810-E3C37EC85432}" srcId="{0B0FD1A3-35A7-4F7E-9AF5-F94768F57536}" destId="{898A956F-F500-4FF0-8C77-2D8E2AFA08F9}" srcOrd="1" destOrd="0" parTransId="{BCD33384-C3CD-420F-9029-D8A6C5101603}" sibTransId="{24453BAE-8F16-4474-BA9D-C1C25BC98BDE}"/>
    <dgm:cxn modelId="{1FAB1577-DD0D-4DA5-A562-0DA12E21FAB3}" type="presOf" srcId="{351D7F85-FCEC-40E2-8287-F63F309740D5}" destId="{664E3BF4-43A0-47BF-8F2E-E29EA351048A}" srcOrd="0" destOrd="2" presId="urn:microsoft.com/office/officeart/2005/8/layout/list1"/>
    <dgm:cxn modelId="{246591AF-BDDB-48FC-BD4D-3D2B702C90B9}" srcId="{CF2FCA95-02C8-4164-9C1A-0CC151B07B06}" destId="{C87879BF-DD7E-4C41-8B65-2894DF463A41}" srcOrd="0" destOrd="0" parTransId="{5A90043E-5E2B-45EF-86F4-C409E7CBEB07}" sibTransId="{8BF7B698-FF03-4F96-AECB-FA989AC01A2B}"/>
    <dgm:cxn modelId="{52358F0A-7E3E-44BA-82CC-F1E54E49CAEC}" srcId="{C4827BDF-A769-4FBE-9A0A-D9A1E1D8458C}" destId="{BBAC945B-6A8E-4DCD-9712-F294E3B58ED9}" srcOrd="0" destOrd="0" parTransId="{4DAD0B56-D629-468C-BCAF-B85DFBE1CC29}" sibTransId="{AC20FEAD-858B-4A61-8B78-EE5C89E0143C}"/>
    <dgm:cxn modelId="{EBE31D61-9851-49E1-8DC3-72D4D60CF712}" type="presParOf" srcId="{999208EE-0DD9-4FB6-86B9-FB1382F8C099}" destId="{EDC3BF2B-9563-42ED-B97D-431FCEDE24D8}" srcOrd="0" destOrd="0" presId="urn:microsoft.com/office/officeart/2005/8/layout/list1"/>
    <dgm:cxn modelId="{6500D8B5-0C39-4E7D-891B-213879D71DE9}" type="presParOf" srcId="{EDC3BF2B-9563-42ED-B97D-431FCEDE24D8}" destId="{458A1F8C-CC45-4033-9DA0-4FAAA421042B}" srcOrd="0" destOrd="0" presId="urn:microsoft.com/office/officeart/2005/8/layout/list1"/>
    <dgm:cxn modelId="{D6E5DC43-B075-461B-B55C-EA6F1351F3D1}" type="presParOf" srcId="{EDC3BF2B-9563-42ED-B97D-431FCEDE24D8}" destId="{D2F44B2C-9402-4E93-8F73-1363D33124C0}" srcOrd="1" destOrd="0" presId="urn:microsoft.com/office/officeart/2005/8/layout/list1"/>
    <dgm:cxn modelId="{75D9242B-DF4C-40D7-A073-84516FC671AE}" type="presParOf" srcId="{999208EE-0DD9-4FB6-86B9-FB1382F8C099}" destId="{72AD69D6-48E2-4A92-8022-AA1F68149642}" srcOrd="1" destOrd="0" presId="urn:microsoft.com/office/officeart/2005/8/layout/list1"/>
    <dgm:cxn modelId="{1C793D21-A97A-4CDD-B679-A4BC20116478}" type="presParOf" srcId="{999208EE-0DD9-4FB6-86B9-FB1382F8C099}" destId="{DF8042AB-A574-445C-A5EE-C3A9468D966F}" srcOrd="2" destOrd="0" presId="urn:microsoft.com/office/officeart/2005/8/layout/list1"/>
    <dgm:cxn modelId="{FE84ABFA-3A55-4F4A-B6EF-83A7D49A6304}" type="presParOf" srcId="{999208EE-0DD9-4FB6-86B9-FB1382F8C099}" destId="{8356B47F-A18B-472F-8A19-4C7CD7BD507B}" srcOrd="3" destOrd="0" presId="urn:microsoft.com/office/officeart/2005/8/layout/list1"/>
    <dgm:cxn modelId="{87E1A676-8DAD-452C-BC11-69192811B113}" type="presParOf" srcId="{999208EE-0DD9-4FB6-86B9-FB1382F8C099}" destId="{C425769A-5E0A-4FC8-A86E-95E6AFA7C1EC}" srcOrd="4" destOrd="0" presId="urn:microsoft.com/office/officeart/2005/8/layout/list1"/>
    <dgm:cxn modelId="{B177ECBA-D88E-489D-8FDC-3325C53427EF}" type="presParOf" srcId="{C425769A-5E0A-4FC8-A86E-95E6AFA7C1EC}" destId="{8A9DFFD0-D8B3-4F76-82DC-61BC4AF69DCD}" srcOrd="0" destOrd="0" presId="urn:microsoft.com/office/officeart/2005/8/layout/list1"/>
    <dgm:cxn modelId="{890EFCCA-ACF0-4DDE-A4FA-CC74A4D32D51}" type="presParOf" srcId="{C425769A-5E0A-4FC8-A86E-95E6AFA7C1EC}" destId="{DD81A487-B24E-45A4-A4EC-DE15BC70B6F0}" srcOrd="1" destOrd="0" presId="urn:microsoft.com/office/officeart/2005/8/layout/list1"/>
    <dgm:cxn modelId="{788B6D81-A810-4DBB-8336-FB261E7C2EB0}" type="presParOf" srcId="{999208EE-0DD9-4FB6-86B9-FB1382F8C099}" destId="{864788AC-444A-43D2-9B64-0C389C44319A}" srcOrd="5" destOrd="0" presId="urn:microsoft.com/office/officeart/2005/8/layout/list1"/>
    <dgm:cxn modelId="{0C18B674-3C72-4B9B-AE4D-C30BB9DEB48E}" type="presParOf" srcId="{999208EE-0DD9-4FB6-86B9-FB1382F8C099}" destId="{664E3BF4-43A0-47BF-8F2E-E29EA351048A}" srcOrd="6" destOrd="0" presId="urn:microsoft.com/office/officeart/2005/8/layout/list1"/>
    <dgm:cxn modelId="{DD0E7F44-64E3-4560-9FE7-05C06A25D3AE}" type="presParOf" srcId="{999208EE-0DD9-4FB6-86B9-FB1382F8C099}" destId="{4F619A85-BB7E-44FC-AE5D-F952CEE19507}" srcOrd="7" destOrd="0" presId="urn:microsoft.com/office/officeart/2005/8/layout/list1"/>
    <dgm:cxn modelId="{C14E19A5-49C7-45F0-BD74-1FD11CB38EF1}" type="presParOf" srcId="{999208EE-0DD9-4FB6-86B9-FB1382F8C099}" destId="{C89C0941-A472-4B31-8C10-62E30578DCE5}" srcOrd="8" destOrd="0" presId="urn:microsoft.com/office/officeart/2005/8/layout/list1"/>
    <dgm:cxn modelId="{92BE3050-4A2D-4CFA-BD15-B01B7985690C}" type="presParOf" srcId="{C89C0941-A472-4B31-8C10-62E30578DCE5}" destId="{4BCD3253-3ECB-41B6-A086-24C124F98651}" srcOrd="0" destOrd="0" presId="urn:microsoft.com/office/officeart/2005/8/layout/list1"/>
    <dgm:cxn modelId="{5E6AFABB-A310-46E5-8CC6-008D6B762BF4}" type="presParOf" srcId="{C89C0941-A472-4B31-8C10-62E30578DCE5}" destId="{D1F47A82-5FAA-497F-A0FC-6FB4A66D445F}" srcOrd="1" destOrd="0" presId="urn:microsoft.com/office/officeart/2005/8/layout/list1"/>
    <dgm:cxn modelId="{2D2456F0-19FA-42C5-ABE9-E4A5D5642087}" type="presParOf" srcId="{999208EE-0DD9-4FB6-86B9-FB1382F8C099}" destId="{00E8997A-B121-4EE0-A708-5738775F40EA}" srcOrd="9" destOrd="0" presId="urn:microsoft.com/office/officeart/2005/8/layout/list1"/>
    <dgm:cxn modelId="{BC7A4235-0E33-4404-970F-1741DA14F43F}" type="presParOf" srcId="{999208EE-0DD9-4FB6-86B9-FB1382F8C099}" destId="{E703448B-0D36-430C-ABDC-3C1165C32C67}" srcOrd="10" destOrd="0" presId="urn:microsoft.com/office/officeart/2005/8/layout/lis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5F34FF-B67F-4D9B-B313-632F978F196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B3DC791E-A3C6-4367-A03D-DA46E7BE6E73}">
      <dgm:prSet phldrT="[Text]" custT="1"/>
      <dgm:spPr>
        <a:solidFill>
          <a:schemeClr val="accent5">
            <a:lumMod val="75000"/>
          </a:schemeClr>
        </a:solidFill>
      </dgm:spPr>
      <dgm:t>
        <a:bodyPr/>
        <a:lstStyle/>
        <a:p>
          <a:r>
            <a:rPr lang="lv-LV" sz="2400" b="0" dirty="0">
              <a:latin typeface="Verdana" panose="020B0604030504040204" pitchFamily="34" charset="0"/>
              <a:ea typeface="Verdana" panose="020B0604030504040204" pitchFamily="34" charset="0"/>
            </a:rPr>
            <a:t>Projektu rezultāti (Nolikuma 47. un 48.p)</a:t>
          </a:r>
        </a:p>
      </dgm:t>
    </dgm:pt>
    <dgm:pt modelId="{5A2B0262-4494-4B31-B4DF-F7AAD5290DD6}" type="parTrans" cxnId="{7AA6385A-ADCD-4F65-8092-AADD5E241588}">
      <dgm:prSet/>
      <dgm:spPr/>
      <dgm:t>
        <a:bodyPr/>
        <a:lstStyle/>
        <a:p>
          <a:endParaRPr lang="lv-LV"/>
        </a:p>
      </dgm:t>
    </dgm:pt>
    <dgm:pt modelId="{40130849-1619-42D0-B5D6-CDBD22D39EC3}" type="sibTrans" cxnId="{7AA6385A-ADCD-4F65-8092-AADD5E241588}">
      <dgm:prSet/>
      <dgm:spPr/>
      <dgm:t>
        <a:bodyPr/>
        <a:lstStyle/>
        <a:p>
          <a:endParaRPr lang="lv-LV"/>
        </a:p>
      </dgm:t>
    </dgm:pt>
    <dgm:pt modelId="{E0B964D3-2A87-4DFC-B555-432746EEB717}">
      <dgm:prSet custT="1"/>
      <dgm:spPr>
        <a:ln>
          <a:solidFill>
            <a:schemeClr val="accent5">
              <a:lumMod val="75000"/>
            </a:schemeClr>
          </a:solidFill>
        </a:ln>
      </dgm:spPr>
      <dgm:t>
        <a:bodyPr/>
        <a:lstStyle/>
        <a:p>
          <a:pPr algn="l">
            <a:lnSpc>
              <a:spcPct val="90000"/>
            </a:lnSpc>
            <a:buNone/>
          </a:pPr>
          <a:endParaRPr lang="lv-LV" sz="1400" dirty="0">
            <a:latin typeface="Verdana" panose="020B0604030504040204" pitchFamily="34" charset="0"/>
            <a:ea typeface="Verdana" panose="020B0604030504040204" pitchFamily="34" charset="0"/>
          </a:endParaRPr>
        </a:p>
      </dgm:t>
    </dgm:pt>
    <dgm:pt modelId="{3449BE32-5BF5-4DBE-A17E-7E012864C10F}" type="sibTrans" cxnId="{37451E76-F265-4427-9D7F-9EBC65D24967}">
      <dgm:prSet/>
      <dgm:spPr/>
      <dgm:t>
        <a:bodyPr/>
        <a:lstStyle/>
        <a:p>
          <a:endParaRPr lang="lv-LV"/>
        </a:p>
      </dgm:t>
    </dgm:pt>
    <dgm:pt modelId="{50B09FFE-28C8-4B74-8453-B82118DE7178}" type="parTrans" cxnId="{37451E76-F265-4427-9D7F-9EBC65D24967}">
      <dgm:prSet/>
      <dgm:spPr/>
      <dgm:t>
        <a:bodyPr/>
        <a:lstStyle/>
        <a:p>
          <a:endParaRPr lang="lv-LV"/>
        </a:p>
      </dgm:t>
    </dgm:pt>
    <dgm:pt modelId="{4FCC0A19-A2DE-4F25-8E66-E26C22921E53}">
      <dgm:prSet/>
      <dgm:spPr>
        <a:ln>
          <a:solidFill>
            <a:schemeClr val="accent5">
              <a:lumMod val="75000"/>
            </a:schemeClr>
          </a:solidFill>
        </a:ln>
      </dgm:spPr>
      <dgm:t>
        <a:bodyPr/>
        <a:lstStyle/>
        <a:p>
          <a:pPr algn="l">
            <a:lnSpc>
              <a:spcPct val="90000"/>
            </a:lnSpc>
          </a:pPr>
          <a:endParaRPr lang="lv-LV" sz="900" dirty="0"/>
        </a:p>
      </dgm:t>
    </dgm:pt>
    <dgm:pt modelId="{0F2467B5-8089-4522-8034-DDA075286A88}" type="sibTrans" cxnId="{F70B3B49-B693-41A7-B907-820CE5FB943B}">
      <dgm:prSet/>
      <dgm:spPr/>
      <dgm:t>
        <a:bodyPr/>
        <a:lstStyle/>
        <a:p>
          <a:endParaRPr lang="lv-LV"/>
        </a:p>
      </dgm:t>
    </dgm:pt>
    <dgm:pt modelId="{284AA33C-5208-4F12-8BDD-57856F4A71AC}" type="parTrans" cxnId="{F70B3B49-B693-41A7-B907-820CE5FB943B}">
      <dgm:prSet/>
      <dgm:spPr/>
      <dgm:t>
        <a:bodyPr/>
        <a:lstStyle/>
        <a:p>
          <a:endParaRPr lang="lv-LV"/>
        </a:p>
      </dgm:t>
    </dgm:pt>
    <dgm:pt modelId="{A1CE4839-5BB1-4E94-B09A-4E77EF195402}">
      <dgm:prSet custT="1"/>
      <dgm:spPr/>
      <dgm:t>
        <a:bodyPr/>
        <a:lstStyle/>
        <a:p>
          <a:pPr algn="just">
            <a:lnSpc>
              <a:spcPct val="100000"/>
            </a:lnSpc>
            <a:buFont typeface="Wingdings" panose="05000000000000000000" pitchFamily="2" charset="2"/>
            <a:buChar char="ü"/>
          </a:pPr>
          <a:r>
            <a:rPr lang="lv-LV" sz="1400" b="1" i="0" u="none" dirty="0">
              <a:solidFill>
                <a:schemeClr val="accent2">
                  <a:lumMod val="75000"/>
                </a:schemeClr>
              </a:solidFill>
              <a:latin typeface="Verdana" panose="020B0604030504040204" pitchFamily="34" charset="0"/>
              <a:ea typeface="Verdana" panose="020B0604030504040204" pitchFamily="34" charset="0"/>
            </a:rPr>
            <a:t>Iesniegts pieteikums</a:t>
          </a:r>
          <a:r>
            <a:rPr lang="lv-LV" sz="1400" b="0" i="0" u="none" dirty="0">
              <a:latin typeface="Verdana" panose="020B0604030504040204" pitchFamily="34" charset="0"/>
              <a:ea typeface="Verdana" panose="020B0604030504040204" pitchFamily="34" charset="0"/>
            </a:rPr>
            <a:t> starptautiskā vai nacionālā pētniecības un attīstības projektu konkursā;</a:t>
          </a:r>
          <a:endParaRPr lang="lv-LV" sz="1400" dirty="0">
            <a:latin typeface="Verdana" panose="020B0604030504040204" pitchFamily="34" charset="0"/>
            <a:ea typeface="Verdana" panose="020B0604030504040204" pitchFamily="34" charset="0"/>
          </a:endParaRPr>
        </a:p>
      </dgm:t>
    </dgm:pt>
    <dgm:pt modelId="{05ECB4EF-8A87-463E-9280-2C830DB4C167}" type="parTrans" cxnId="{30EDB3B1-B923-4392-BF36-5EB44FF1696B}">
      <dgm:prSet/>
      <dgm:spPr/>
      <dgm:t>
        <a:bodyPr/>
        <a:lstStyle/>
        <a:p>
          <a:endParaRPr lang="lv-LV"/>
        </a:p>
      </dgm:t>
    </dgm:pt>
    <dgm:pt modelId="{AA8207A6-45C9-4A68-9DFC-F8F572BD6F2B}" type="sibTrans" cxnId="{30EDB3B1-B923-4392-BF36-5EB44FF1696B}">
      <dgm:prSet/>
      <dgm:spPr/>
      <dgm:t>
        <a:bodyPr/>
        <a:lstStyle/>
        <a:p>
          <a:endParaRPr lang="lv-LV"/>
        </a:p>
      </dgm:t>
    </dgm:pt>
    <dgm:pt modelId="{1456F198-88AC-4B74-A825-CCD5D5CF8D72}">
      <dgm:prSet custT="1"/>
      <dgm:spPr/>
      <dgm:t>
        <a:bodyPr/>
        <a:lstStyle/>
        <a:p>
          <a:pPr algn="just">
            <a:lnSpc>
              <a:spcPct val="100000"/>
            </a:lnSpc>
            <a:buFont typeface="Wingdings" panose="05000000000000000000" pitchFamily="2" charset="2"/>
            <a:buChar char="ü"/>
          </a:pPr>
          <a:r>
            <a:rPr lang="lv-LV" sz="1400" b="0" i="0" u="none" dirty="0">
              <a:latin typeface="Verdana" panose="020B0604030504040204" pitchFamily="34" charset="0"/>
              <a:ea typeface="Verdana" panose="020B0604030504040204" pitchFamily="34" charset="0"/>
            </a:rPr>
            <a:t>Noteiktā kārtībā sekmīgi </a:t>
          </a:r>
          <a:r>
            <a:rPr lang="lv-LV" sz="1400" b="1" i="0" u="none" dirty="0">
              <a:solidFill>
                <a:schemeClr val="accent2">
                  <a:lumMod val="75000"/>
                </a:schemeClr>
              </a:solidFill>
              <a:latin typeface="Verdana" panose="020B0604030504040204" pitchFamily="34" charset="0"/>
              <a:ea typeface="Verdana" panose="020B0604030504040204" pitchFamily="34" charset="0"/>
            </a:rPr>
            <a:t>aizstāvēts maģistra vai promocijas darbs</a:t>
          </a:r>
          <a:r>
            <a:rPr lang="lv-LV" sz="1400" b="0" i="0" u="none" dirty="0">
              <a:latin typeface="Verdana" panose="020B0604030504040204" pitchFamily="34" charset="0"/>
              <a:ea typeface="Verdana" panose="020B0604030504040204" pitchFamily="34" charset="0"/>
            </a:rPr>
            <a:t>, kas atbilst PIP mērķim;</a:t>
          </a:r>
          <a:endParaRPr lang="lv-LV" sz="1400" dirty="0">
            <a:latin typeface="Verdana" panose="020B0604030504040204" pitchFamily="34" charset="0"/>
            <a:ea typeface="Verdana" panose="020B0604030504040204" pitchFamily="34" charset="0"/>
          </a:endParaRPr>
        </a:p>
      </dgm:t>
    </dgm:pt>
    <dgm:pt modelId="{9C5A067F-8DFF-4CC7-B8F2-BEDFEAD3F03C}" type="parTrans" cxnId="{507DED98-240E-4EAC-B4C8-6D68AE0BF628}">
      <dgm:prSet/>
      <dgm:spPr/>
      <dgm:t>
        <a:bodyPr/>
        <a:lstStyle/>
        <a:p>
          <a:endParaRPr lang="lv-LV"/>
        </a:p>
      </dgm:t>
    </dgm:pt>
    <dgm:pt modelId="{72AC3046-35A1-4BC3-A791-F615061E574E}" type="sibTrans" cxnId="{507DED98-240E-4EAC-B4C8-6D68AE0BF628}">
      <dgm:prSet/>
      <dgm:spPr/>
      <dgm:t>
        <a:bodyPr/>
        <a:lstStyle/>
        <a:p>
          <a:endParaRPr lang="lv-LV"/>
        </a:p>
      </dgm:t>
    </dgm:pt>
    <dgm:pt modelId="{E5A045A5-0968-4CC6-BEB9-3D419D94E6EC}">
      <dgm:prSet custT="1"/>
      <dgm:spPr/>
      <dgm:t>
        <a:bodyPr/>
        <a:lstStyle/>
        <a:p>
          <a:pPr algn="just">
            <a:lnSpc>
              <a:spcPct val="100000"/>
            </a:lnSpc>
            <a:buFont typeface="Wingdings" panose="05000000000000000000" pitchFamily="2" charset="2"/>
            <a:buChar char="ü"/>
          </a:pPr>
          <a:r>
            <a:rPr lang="lv-LV" sz="1400" b="1" i="0" u="sng" dirty="0">
              <a:solidFill>
                <a:schemeClr val="accent2">
                  <a:lumMod val="75000"/>
                </a:schemeClr>
              </a:solidFill>
              <a:latin typeface="Verdana" panose="020B0604030504040204" pitchFamily="34" charset="0"/>
              <a:ea typeface="Verdana" panose="020B0604030504040204" pitchFamily="34" charset="0"/>
            </a:rPr>
            <a:t>Izstrādnes sākotnējā TRL līmeņa paaugstināšana par 1 vienību</a:t>
          </a:r>
          <a:endParaRPr lang="lv-LV" sz="1400" b="1" u="sng" dirty="0">
            <a:solidFill>
              <a:schemeClr val="accent2">
                <a:lumMod val="75000"/>
              </a:schemeClr>
            </a:solidFill>
            <a:latin typeface="Verdana" panose="020B0604030504040204" pitchFamily="34" charset="0"/>
            <a:ea typeface="Verdana" panose="020B0604030504040204" pitchFamily="34" charset="0"/>
          </a:endParaRPr>
        </a:p>
      </dgm:t>
    </dgm:pt>
    <dgm:pt modelId="{94CC9AD5-7D8E-44D2-9DC9-D08711311B8F}" type="parTrans" cxnId="{F78CED7A-2F31-47CF-A955-4171D5563901}">
      <dgm:prSet/>
      <dgm:spPr/>
      <dgm:t>
        <a:bodyPr/>
        <a:lstStyle/>
        <a:p>
          <a:endParaRPr lang="lv-LV"/>
        </a:p>
      </dgm:t>
    </dgm:pt>
    <dgm:pt modelId="{4D986FF4-FD6E-4F2C-AABB-D43C97D2DBDA}" type="sibTrans" cxnId="{F78CED7A-2F31-47CF-A955-4171D5563901}">
      <dgm:prSet/>
      <dgm:spPr/>
      <dgm:t>
        <a:bodyPr/>
        <a:lstStyle/>
        <a:p>
          <a:endParaRPr lang="lv-LV"/>
        </a:p>
      </dgm:t>
    </dgm:pt>
    <dgm:pt modelId="{0D7C3BC2-569C-4450-BC55-0E5B46B470B8}">
      <dgm:prSet custT="1"/>
      <dgm:spPr/>
      <dgm:t>
        <a:bodyPr/>
        <a:lstStyle/>
        <a:p>
          <a:pPr algn="just">
            <a:lnSpc>
              <a:spcPct val="100000"/>
            </a:lnSpc>
            <a:buFont typeface="Wingdings" panose="05000000000000000000" pitchFamily="2" charset="2"/>
            <a:buChar char="ü"/>
          </a:pPr>
          <a:r>
            <a:rPr lang="lv-LV" sz="1400" b="0" i="0" u="none" dirty="0">
              <a:latin typeface="Verdana" panose="020B0604030504040204" pitchFamily="34" charset="0"/>
              <a:ea typeface="Verdana" panose="020B0604030504040204" pitchFamily="34" charset="0"/>
            </a:rPr>
            <a:t>Jaunas ārstniecības un diagnostikas </a:t>
          </a:r>
          <a:r>
            <a:rPr lang="lv-LV" sz="1400" b="1" i="0" u="none" dirty="0">
              <a:solidFill>
                <a:schemeClr val="accent2">
                  <a:lumMod val="75000"/>
                </a:schemeClr>
              </a:solidFill>
              <a:latin typeface="Verdana" panose="020B0604030504040204" pitchFamily="34" charset="0"/>
              <a:ea typeface="Verdana" panose="020B0604030504040204" pitchFamily="34" charset="0"/>
            </a:rPr>
            <a:t>metodes</a:t>
          </a:r>
          <a:r>
            <a:rPr lang="lv-LV" sz="1400" b="0" i="0" u="none" dirty="0">
              <a:latin typeface="Verdana" panose="020B0604030504040204" pitchFamily="34" charset="0"/>
              <a:ea typeface="Verdana" panose="020B0604030504040204" pitchFamily="34" charset="0"/>
            </a:rPr>
            <a:t> (tai skaitā nekomercializējama metode);</a:t>
          </a:r>
          <a:endParaRPr lang="lv-LV" sz="1400" dirty="0">
            <a:latin typeface="Verdana" panose="020B0604030504040204" pitchFamily="34" charset="0"/>
            <a:ea typeface="Verdana" panose="020B0604030504040204" pitchFamily="34" charset="0"/>
          </a:endParaRPr>
        </a:p>
      </dgm:t>
    </dgm:pt>
    <dgm:pt modelId="{2AB9B542-4FEA-4369-B846-F6E7489ACF3D}" type="sibTrans" cxnId="{2973F6B3-CCF2-4AAC-8FC7-04C34CC067E1}">
      <dgm:prSet/>
      <dgm:spPr/>
      <dgm:t>
        <a:bodyPr/>
        <a:lstStyle/>
        <a:p>
          <a:endParaRPr lang="lv-LV"/>
        </a:p>
      </dgm:t>
    </dgm:pt>
    <dgm:pt modelId="{1A59CF8D-0CE8-4F4A-B625-337D6DA2D752}" type="parTrans" cxnId="{2973F6B3-CCF2-4AAC-8FC7-04C34CC067E1}">
      <dgm:prSet/>
      <dgm:spPr/>
      <dgm:t>
        <a:bodyPr/>
        <a:lstStyle/>
        <a:p>
          <a:endParaRPr lang="lv-LV"/>
        </a:p>
      </dgm:t>
    </dgm:pt>
    <dgm:pt modelId="{E3A505C1-9680-4D3D-9687-271B63CDAE6D}">
      <dgm:prSet custT="1"/>
      <dgm:spPr/>
      <dgm:t>
        <a:bodyPr/>
        <a:lstStyle/>
        <a:p>
          <a:pPr algn="just">
            <a:lnSpc>
              <a:spcPct val="100000"/>
            </a:lnSpc>
            <a:buFont typeface="Wingdings" panose="05000000000000000000" pitchFamily="2" charset="2"/>
            <a:buChar char="ü"/>
          </a:pPr>
          <a:r>
            <a:rPr lang="lv-LV" sz="1400" b="0" i="0" u="none" dirty="0">
              <a:latin typeface="Verdana" panose="020B0604030504040204" pitchFamily="34" charset="0"/>
              <a:ea typeface="Verdana" panose="020B0604030504040204" pitchFamily="34" charset="0"/>
            </a:rPr>
            <a:t>Jauna produkta vai jaunas tehnoloģijas </a:t>
          </a:r>
          <a:r>
            <a:rPr lang="lv-LV" sz="1400" b="1" i="0" u="none" dirty="0">
              <a:solidFill>
                <a:schemeClr val="accent2">
                  <a:lumMod val="75000"/>
                </a:schemeClr>
              </a:solidFill>
              <a:latin typeface="Verdana" panose="020B0604030504040204" pitchFamily="34" charset="0"/>
              <a:ea typeface="Verdana" panose="020B0604030504040204" pitchFamily="34" charset="0"/>
            </a:rPr>
            <a:t>prototips;</a:t>
          </a:r>
          <a:endParaRPr lang="lv-LV" sz="1400" b="1" dirty="0">
            <a:solidFill>
              <a:schemeClr val="accent2">
                <a:lumMod val="75000"/>
              </a:schemeClr>
            </a:solidFill>
            <a:latin typeface="Verdana" panose="020B0604030504040204" pitchFamily="34" charset="0"/>
            <a:ea typeface="Verdana" panose="020B0604030504040204" pitchFamily="34" charset="0"/>
          </a:endParaRPr>
        </a:p>
      </dgm:t>
    </dgm:pt>
    <dgm:pt modelId="{8BC81060-A7D9-4417-849B-D86B89781AEE}" type="parTrans" cxnId="{A7AF60A3-6934-4C74-8D2F-49BAB1531106}">
      <dgm:prSet/>
      <dgm:spPr/>
      <dgm:t>
        <a:bodyPr/>
        <a:lstStyle/>
        <a:p>
          <a:endParaRPr lang="lv-LV"/>
        </a:p>
      </dgm:t>
    </dgm:pt>
    <dgm:pt modelId="{A06CD745-79EC-46EE-8CDC-9DE4500F892D}" type="sibTrans" cxnId="{A7AF60A3-6934-4C74-8D2F-49BAB1531106}">
      <dgm:prSet/>
      <dgm:spPr/>
      <dgm:t>
        <a:bodyPr/>
        <a:lstStyle/>
        <a:p>
          <a:endParaRPr lang="lv-LV"/>
        </a:p>
      </dgm:t>
    </dgm:pt>
    <dgm:pt modelId="{389407AB-D92A-4412-9404-341319017829}">
      <dgm:prSet custT="1"/>
      <dgm:spPr/>
      <dgm:t>
        <a:bodyPr/>
        <a:lstStyle/>
        <a:p>
          <a:pPr algn="just">
            <a:lnSpc>
              <a:spcPct val="100000"/>
            </a:lnSpc>
            <a:buFont typeface="Wingdings" panose="05000000000000000000" pitchFamily="2" charset="2"/>
            <a:buChar char="ü"/>
          </a:pPr>
          <a:r>
            <a:rPr lang="lv-LV" sz="1400" b="0" i="0" u="none" dirty="0">
              <a:latin typeface="Verdana" panose="020B0604030504040204" pitchFamily="34" charset="0"/>
              <a:ea typeface="Verdana" panose="020B0604030504040204" pitchFamily="34" charset="0"/>
            </a:rPr>
            <a:t>Citi pētniecības specifikai un PIP pieteikumā noteiktajiem PIP uzdevumiem atbilstoši sasniedzamie PIP rezultāti, kas papildina iepriekšminētos.</a:t>
          </a:r>
          <a:endParaRPr lang="lv-LV" sz="1400" dirty="0">
            <a:latin typeface="Verdana" panose="020B0604030504040204" pitchFamily="34" charset="0"/>
            <a:ea typeface="Verdana" panose="020B0604030504040204" pitchFamily="34" charset="0"/>
          </a:endParaRPr>
        </a:p>
      </dgm:t>
    </dgm:pt>
    <dgm:pt modelId="{0B812E92-DB1A-4501-A466-04403939C049}" type="parTrans" cxnId="{8D944F4C-BA82-48C8-9489-26E2B048ED95}">
      <dgm:prSet/>
      <dgm:spPr/>
      <dgm:t>
        <a:bodyPr/>
        <a:lstStyle/>
        <a:p>
          <a:endParaRPr lang="lv-LV"/>
        </a:p>
      </dgm:t>
    </dgm:pt>
    <dgm:pt modelId="{16D25282-6BF9-4F13-933E-5F16E8FA2B0E}" type="sibTrans" cxnId="{8D944F4C-BA82-48C8-9489-26E2B048ED95}">
      <dgm:prSet/>
      <dgm:spPr/>
      <dgm:t>
        <a:bodyPr/>
        <a:lstStyle/>
        <a:p>
          <a:endParaRPr lang="lv-LV"/>
        </a:p>
      </dgm:t>
    </dgm:pt>
    <dgm:pt modelId="{B2E9AB32-7A4B-42D0-B760-BACD2D1BA7D1}">
      <dgm:prSet custT="1"/>
      <dgm:spPr/>
      <dgm:t>
        <a:bodyPr/>
        <a:lstStyle/>
        <a:p>
          <a:pPr algn="just">
            <a:lnSpc>
              <a:spcPct val="100000"/>
            </a:lnSpc>
            <a:buFont typeface="Wingdings" panose="05000000000000000000" pitchFamily="2" charset="2"/>
            <a:buChar char="ü"/>
          </a:pPr>
          <a:r>
            <a:rPr lang="lv-LV" sz="1400" b="1" i="0" u="none" dirty="0">
              <a:solidFill>
                <a:schemeClr val="accent2">
                  <a:lumMod val="75000"/>
                </a:schemeClr>
              </a:solidFill>
              <a:latin typeface="Verdana" panose="020B0604030504040204" pitchFamily="34" charset="0"/>
              <a:ea typeface="Verdana" panose="020B0604030504040204" pitchFamily="34" charset="0"/>
            </a:rPr>
            <a:t>Tehnoloģiju tiesību objekti </a:t>
          </a:r>
          <a:r>
            <a:rPr lang="lv-LV" sz="1400" b="0" i="0" u="none" dirty="0">
              <a:latin typeface="Verdana" panose="020B0604030504040204" pitchFamily="34" charset="0"/>
              <a:ea typeface="Verdana" panose="020B0604030504040204" pitchFamily="34" charset="0"/>
            </a:rPr>
            <a:t>- patentu, dizainparaugu vai preču zīmju pieteikumi, vai citi intelektuālie aktīvi, piemēram, datu bāzes, datu kopas, zinātības, tehnoloģiju apraksti, programmatūra u.tml.</a:t>
          </a:r>
          <a:endParaRPr lang="lv-LV" sz="1400" dirty="0">
            <a:latin typeface="Verdana" panose="020B0604030504040204" pitchFamily="34" charset="0"/>
            <a:ea typeface="Verdana" panose="020B0604030504040204" pitchFamily="34" charset="0"/>
          </a:endParaRPr>
        </a:p>
      </dgm:t>
    </dgm:pt>
    <dgm:pt modelId="{30BC6855-4A01-4136-B2F3-3A698A32E954}" type="sibTrans" cxnId="{FD183F5D-95F8-492D-A1BE-C9F91B15EEF1}">
      <dgm:prSet/>
      <dgm:spPr/>
      <dgm:t>
        <a:bodyPr/>
        <a:lstStyle/>
        <a:p>
          <a:endParaRPr lang="lv-LV"/>
        </a:p>
      </dgm:t>
    </dgm:pt>
    <dgm:pt modelId="{28C2353E-7147-4885-A451-EFDCB5110CDE}" type="parTrans" cxnId="{FD183F5D-95F8-492D-A1BE-C9F91B15EEF1}">
      <dgm:prSet/>
      <dgm:spPr/>
      <dgm:t>
        <a:bodyPr/>
        <a:lstStyle/>
        <a:p>
          <a:endParaRPr lang="lv-LV"/>
        </a:p>
      </dgm:t>
    </dgm:pt>
    <dgm:pt modelId="{92832703-631F-4D19-B48E-D32109A16E17}" type="pres">
      <dgm:prSet presAssocID="{1E5F34FF-B67F-4D9B-B313-632F978F1960}" presName="linear" presStyleCnt="0">
        <dgm:presLayoutVars>
          <dgm:dir/>
          <dgm:animLvl val="lvl"/>
          <dgm:resizeHandles val="exact"/>
        </dgm:presLayoutVars>
      </dgm:prSet>
      <dgm:spPr/>
      <dgm:t>
        <a:bodyPr/>
        <a:lstStyle/>
        <a:p>
          <a:endParaRPr lang="en-US"/>
        </a:p>
      </dgm:t>
    </dgm:pt>
    <dgm:pt modelId="{60DA31DE-20C6-46C5-9BDF-D5B8D63556BB}" type="pres">
      <dgm:prSet presAssocID="{B3DC791E-A3C6-4367-A03D-DA46E7BE6E73}" presName="parentLin" presStyleCnt="0"/>
      <dgm:spPr/>
    </dgm:pt>
    <dgm:pt modelId="{5F1B96F2-27D7-431C-9DCC-24273D4AF148}" type="pres">
      <dgm:prSet presAssocID="{B3DC791E-A3C6-4367-A03D-DA46E7BE6E73}" presName="parentLeftMargin" presStyleLbl="node1" presStyleIdx="0" presStyleCnt="1"/>
      <dgm:spPr/>
      <dgm:t>
        <a:bodyPr/>
        <a:lstStyle/>
        <a:p>
          <a:endParaRPr lang="en-US"/>
        </a:p>
      </dgm:t>
    </dgm:pt>
    <dgm:pt modelId="{CE8CDF9A-CDEF-47D2-B200-10EAB30A11CB}" type="pres">
      <dgm:prSet presAssocID="{B3DC791E-A3C6-4367-A03D-DA46E7BE6E73}" presName="parentText" presStyleLbl="node1" presStyleIdx="0" presStyleCnt="1" custScaleX="125824" custScaleY="532498">
        <dgm:presLayoutVars>
          <dgm:chMax val="0"/>
          <dgm:bulletEnabled val="1"/>
        </dgm:presLayoutVars>
      </dgm:prSet>
      <dgm:spPr/>
      <dgm:t>
        <a:bodyPr/>
        <a:lstStyle/>
        <a:p>
          <a:endParaRPr lang="en-US"/>
        </a:p>
      </dgm:t>
    </dgm:pt>
    <dgm:pt modelId="{A56ED49F-154A-4281-B5E7-076C691EF0A0}" type="pres">
      <dgm:prSet presAssocID="{B3DC791E-A3C6-4367-A03D-DA46E7BE6E73}" presName="negativeSpace" presStyleCnt="0"/>
      <dgm:spPr/>
    </dgm:pt>
    <dgm:pt modelId="{C3319AE3-0CE3-474B-9685-FF996250B0E2}" type="pres">
      <dgm:prSet presAssocID="{B3DC791E-A3C6-4367-A03D-DA46E7BE6E73}" presName="childText" presStyleLbl="conFgAcc1" presStyleIdx="0" presStyleCnt="1" custScaleY="125888" custLinFactNeighborX="-14395" custLinFactNeighborY="-57098">
        <dgm:presLayoutVars>
          <dgm:bulletEnabled val="1"/>
        </dgm:presLayoutVars>
      </dgm:prSet>
      <dgm:spPr/>
      <dgm:t>
        <a:bodyPr/>
        <a:lstStyle/>
        <a:p>
          <a:endParaRPr lang="en-US"/>
        </a:p>
      </dgm:t>
    </dgm:pt>
  </dgm:ptLst>
  <dgm:cxnLst>
    <dgm:cxn modelId="{F70B3B49-B693-41A7-B907-820CE5FB943B}" srcId="{B3DC791E-A3C6-4367-A03D-DA46E7BE6E73}" destId="{4FCC0A19-A2DE-4F25-8E66-E26C22921E53}" srcOrd="8" destOrd="0" parTransId="{284AA33C-5208-4F12-8BDD-57856F4A71AC}" sibTransId="{0F2467B5-8089-4522-8034-DDA075286A88}"/>
    <dgm:cxn modelId="{7AA6385A-ADCD-4F65-8092-AADD5E241588}" srcId="{1E5F34FF-B67F-4D9B-B313-632F978F1960}" destId="{B3DC791E-A3C6-4367-A03D-DA46E7BE6E73}" srcOrd="0" destOrd="0" parTransId="{5A2B0262-4494-4B31-B4DF-F7AAD5290DD6}" sibTransId="{40130849-1619-42D0-B5D6-CDBD22D39EC3}"/>
    <dgm:cxn modelId="{507DED98-240E-4EAC-B4C8-6D68AE0BF628}" srcId="{B3DC791E-A3C6-4367-A03D-DA46E7BE6E73}" destId="{1456F198-88AC-4B74-A825-CCD5D5CF8D72}" srcOrd="3" destOrd="0" parTransId="{9C5A067F-8DFF-4CC7-B8F2-BEDFEAD3F03C}" sibTransId="{72AC3046-35A1-4BC3-A791-F615061E574E}"/>
    <dgm:cxn modelId="{8848CE6D-05D5-4AEF-BBA3-180763525A62}" type="presOf" srcId="{A1CE4839-5BB1-4E94-B09A-4E77EF195402}" destId="{C3319AE3-0CE3-474B-9685-FF996250B0E2}" srcOrd="0" destOrd="2" presId="urn:microsoft.com/office/officeart/2005/8/layout/list1"/>
    <dgm:cxn modelId="{FD183F5D-95F8-492D-A1BE-C9F91B15EEF1}" srcId="{B3DC791E-A3C6-4367-A03D-DA46E7BE6E73}" destId="{B2E9AB32-7A4B-42D0-B760-BACD2D1BA7D1}" srcOrd="1" destOrd="0" parTransId="{28C2353E-7147-4885-A451-EFDCB5110CDE}" sibTransId="{30BC6855-4A01-4136-B2F3-3A698A32E954}"/>
    <dgm:cxn modelId="{2F256009-2762-4F40-A488-8E7101F12DAB}" type="presOf" srcId="{0D7C3BC2-569C-4450-BC55-0E5B46B470B8}" destId="{C3319AE3-0CE3-474B-9685-FF996250B0E2}" srcOrd="0" destOrd="6" presId="urn:microsoft.com/office/officeart/2005/8/layout/list1"/>
    <dgm:cxn modelId="{37451E76-F265-4427-9D7F-9EBC65D24967}" srcId="{B3DC791E-A3C6-4367-A03D-DA46E7BE6E73}" destId="{E0B964D3-2A87-4DFC-B555-432746EEB717}" srcOrd="0" destOrd="0" parTransId="{50B09FFE-28C8-4B74-8453-B82118DE7178}" sibTransId="{3449BE32-5BF5-4DBE-A17E-7E012864C10F}"/>
    <dgm:cxn modelId="{A7AF60A3-6934-4C74-8D2F-49BAB1531106}" srcId="{B3DC791E-A3C6-4367-A03D-DA46E7BE6E73}" destId="{E3A505C1-9680-4D3D-9687-271B63CDAE6D}" srcOrd="5" destOrd="0" parTransId="{8BC81060-A7D9-4417-849B-D86B89781AEE}" sibTransId="{A06CD745-79EC-46EE-8CDC-9DE4500F892D}"/>
    <dgm:cxn modelId="{3C994B7F-3C7D-4192-8609-170809EBC35C}" type="presOf" srcId="{B2E9AB32-7A4B-42D0-B760-BACD2D1BA7D1}" destId="{C3319AE3-0CE3-474B-9685-FF996250B0E2}" srcOrd="0" destOrd="1" presId="urn:microsoft.com/office/officeart/2005/8/layout/list1"/>
    <dgm:cxn modelId="{C6E76F85-654F-4590-90D3-227A6B5B36C6}" type="presOf" srcId="{4FCC0A19-A2DE-4F25-8E66-E26C22921E53}" destId="{C3319AE3-0CE3-474B-9685-FF996250B0E2}" srcOrd="0" destOrd="8" presId="urn:microsoft.com/office/officeart/2005/8/layout/list1"/>
    <dgm:cxn modelId="{D68A1CD1-8F24-4219-AD17-CFD3B9D3632F}" type="presOf" srcId="{389407AB-D92A-4412-9404-341319017829}" destId="{C3319AE3-0CE3-474B-9685-FF996250B0E2}" srcOrd="0" destOrd="7" presId="urn:microsoft.com/office/officeart/2005/8/layout/list1"/>
    <dgm:cxn modelId="{291BADCD-AA95-4656-A878-166A09E7AE99}" type="presOf" srcId="{B3DC791E-A3C6-4367-A03D-DA46E7BE6E73}" destId="{5F1B96F2-27D7-431C-9DCC-24273D4AF148}" srcOrd="0" destOrd="0" presId="urn:microsoft.com/office/officeart/2005/8/layout/list1"/>
    <dgm:cxn modelId="{8D944F4C-BA82-48C8-9489-26E2B048ED95}" srcId="{B3DC791E-A3C6-4367-A03D-DA46E7BE6E73}" destId="{389407AB-D92A-4412-9404-341319017829}" srcOrd="7" destOrd="0" parTransId="{0B812E92-DB1A-4501-A466-04403939C049}" sibTransId="{16D25282-6BF9-4F13-933E-5F16E8FA2B0E}"/>
    <dgm:cxn modelId="{5A0EEF0B-3F62-4534-A574-15436CD31975}" type="presOf" srcId="{1456F198-88AC-4B74-A825-CCD5D5CF8D72}" destId="{C3319AE3-0CE3-474B-9685-FF996250B0E2}" srcOrd="0" destOrd="3" presId="urn:microsoft.com/office/officeart/2005/8/layout/list1"/>
    <dgm:cxn modelId="{2B5FA81E-013A-4C60-B575-E4D888857C18}" type="presOf" srcId="{E5A045A5-0968-4CC6-BEB9-3D419D94E6EC}" destId="{C3319AE3-0CE3-474B-9685-FF996250B0E2}" srcOrd="0" destOrd="4" presId="urn:microsoft.com/office/officeart/2005/8/layout/list1"/>
    <dgm:cxn modelId="{7E902F2A-FA28-4DD2-A581-C3BA8233E7CC}" type="presOf" srcId="{B3DC791E-A3C6-4367-A03D-DA46E7BE6E73}" destId="{CE8CDF9A-CDEF-47D2-B200-10EAB30A11CB}" srcOrd="1" destOrd="0" presId="urn:microsoft.com/office/officeart/2005/8/layout/list1"/>
    <dgm:cxn modelId="{C0B5DB4F-7325-44DE-AC52-45C1901E9612}" type="presOf" srcId="{1E5F34FF-B67F-4D9B-B313-632F978F1960}" destId="{92832703-631F-4D19-B48E-D32109A16E17}" srcOrd="0" destOrd="0" presId="urn:microsoft.com/office/officeart/2005/8/layout/list1"/>
    <dgm:cxn modelId="{2973F6B3-CCF2-4AAC-8FC7-04C34CC067E1}" srcId="{B3DC791E-A3C6-4367-A03D-DA46E7BE6E73}" destId="{0D7C3BC2-569C-4450-BC55-0E5B46B470B8}" srcOrd="6" destOrd="0" parTransId="{1A59CF8D-0CE8-4F4A-B625-337D6DA2D752}" sibTransId="{2AB9B542-4FEA-4369-B846-F6E7489ACF3D}"/>
    <dgm:cxn modelId="{D4DF99F2-BA1F-41B0-9BE6-190E5B385979}" type="presOf" srcId="{E3A505C1-9680-4D3D-9687-271B63CDAE6D}" destId="{C3319AE3-0CE3-474B-9685-FF996250B0E2}" srcOrd="0" destOrd="5" presId="urn:microsoft.com/office/officeart/2005/8/layout/list1"/>
    <dgm:cxn modelId="{F78CED7A-2F31-47CF-A955-4171D5563901}" srcId="{B3DC791E-A3C6-4367-A03D-DA46E7BE6E73}" destId="{E5A045A5-0968-4CC6-BEB9-3D419D94E6EC}" srcOrd="4" destOrd="0" parTransId="{94CC9AD5-7D8E-44D2-9DC9-D08711311B8F}" sibTransId="{4D986FF4-FD6E-4F2C-AABB-D43C97D2DBDA}"/>
    <dgm:cxn modelId="{30EDB3B1-B923-4392-BF36-5EB44FF1696B}" srcId="{B3DC791E-A3C6-4367-A03D-DA46E7BE6E73}" destId="{A1CE4839-5BB1-4E94-B09A-4E77EF195402}" srcOrd="2" destOrd="0" parTransId="{05ECB4EF-8A87-463E-9280-2C830DB4C167}" sibTransId="{AA8207A6-45C9-4A68-9DFC-F8F572BD6F2B}"/>
    <dgm:cxn modelId="{1B00FB9E-0580-41C8-A315-05326C14C6FC}" type="presOf" srcId="{E0B964D3-2A87-4DFC-B555-432746EEB717}" destId="{C3319AE3-0CE3-474B-9685-FF996250B0E2}" srcOrd="0" destOrd="0" presId="urn:microsoft.com/office/officeart/2005/8/layout/list1"/>
    <dgm:cxn modelId="{E093D4C1-0176-4A79-B472-924498E80B2D}" type="presParOf" srcId="{92832703-631F-4D19-B48E-D32109A16E17}" destId="{60DA31DE-20C6-46C5-9BDF-D5B8D63556BB}" srcOrd="0" destOrd="0" presId="urn:microsoft.com/office/officeart/2005/8/layout/list1"/>
    <dgm:cxn modelId="{FE1A706E-76BC-459E-B059-2B457DCAB573}" type="presParOf" srcId="{60DA31DE-20C6-46C5-9BDF-D5B8D63556BB}" destId="{5F1B96F2-27D7-431C-9DCC-24273D4AF148}" srcOrd="0" destOrd="0" presId="urn:microsoft.com/office/officeart/2005/8/layout/list1"/>
    <dgm:cxn modelId="{620CA9A8-77EF-4B19-8633-404E6F203661}" type="presParOf" srcId="{60DA31DE-20C6-46C5-9BDF-D5B8D63556BB}" destId="{CE8CDF9A-CDEF-47D2-B200-10EAB30A11CB}" srcOrd="1" destOrd="0" presId="urn:microsoft.com/office/officeart/2005/8/layout/list1"/>
    <dgm:cxn modelId="{FB6B3060-25BD-446B-AC1D-895A39C54B13}" type="presParOf" srcId="{92832703-631F-4D19-B48E-D32109A16E17}" destId="{A56ED49F-154A-4281-B5E7-076C691EF0A0}" srcOrd="1" destOrd="0" presId="urn:microsoft.com/office/officeart/2005/8/layout/list1"/>
    <dgm:cxn modelId="{1147D916-6882-47D1-90FA-BEC6C7B244BA}" type="presParOf" srcId="{92832703-631F-4D19-B48E-D32109A16E17}" destId="{C3319AE3-0CE3-474B-9685-FF996250B0E2}" srcOrd="2" destOrd="0" presId="urn:microsoft.com/office/officeart/2005/8/layout/list1"/>
  </dgm:cxnLst>
  <dgm:bg/>
  <dgm:whole>
    <a:ln w="9525" cap="flat" cmpd="sng" algn="ctr">
      <a:solidFill>
        <a:schemeClr val="lt1">
          <a:hueOff val="0"/>
          <a:satOff val="0"/>
          <a:lumOff val="0"/>
        </a:schemeClr>
      </a:solid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F47577-EDD9-4075-AEE0-CFD54725BC0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DA3D0D20-C6BE-474F-8726-B2F25C81ACE7}">
      <dgm:prSet custT="1"/>
      <dgm:spPr>
        <a:solidFill>
          <a:schemeClr val="accent2">
            <a:lumMod val="75000"/>
          </a:schemeClr>
        </a:solidFill>
      </dgm:spPr>
      <dgm:t>
        <a:bodyPr/>
        <a:lstStyle/>
        <a:p>
          <a:r>
            <a:rPr lang="lv-LV" sz="1400" b="1" dirty="0">
              <a:latin typeface="Verdana" panose="020B0604030504040204" pitchFamily="34" charset="0"/>
              <a:ea typeface="Verdana" panose="020B0604030504040204" pitchFamily="34" charset="0"/>
            </a:rPr>
            <a:t>Nosacījumi projekta apraksta aizpildīšanai:</a:t>
          </a:r>
        </a:p>
      </dgm:t>
    </dgm:pt>
    <dgm:pt modelId="{5F76DC34-D416-4880-BB76-BD5228060F23}" type="parTrans" cxnId="{7DAD1B62-55E2-4DAA-9B42-84A5EEF7ACFB}">
      <dgm:prSet/>
      <dgm:spPr/>
      <dgm:t>
        <a:bodyPr/>
        <a:lstStyle/>
        <a:p>
          <a:endParaRPr lang="lv-LV"/>
        </a:p>
      </dgm:t>
    </dgm:pt>
    <dgm:pt modelId="{3E189465-19CA-463A-8680-E68A8CD31A39}" type="sibTrans" cxnId="{7DAD1B62-55E2-4DAA-9B42-84A5EEF7ACFB}">
      <dgm:prSet/>
      <dgm:spPr/>
      <dgm:t>
        <a:bodyPr/>
        <a:lstStyle/>
        <a:p>
          <a:endParaRPr lang="lv-LV"/>
        </a:p>
      </dgm:t>
    </dgm:pt>
    <dgm:pt modelId="{BEF851F0-11C6-45BB-92D0-6506CAD92FE5}">
      <dgm:prSet custT="1"/>
      <dgm:spPr>
        <a:ln>
          <a:solidFill>
            <a:schemeClr val="accent2">
              <a:lumMod val="75000"/>
            </a:schemeClr>
          </a:solidFill>
        </a:ln>
      </dgm:spPr>
      <dgm:t>
        <a:bodyPr/>
        <a:lstStyle/>
        <a:p>
          <a:endParaRPr lang="lv-LV" sz="1400" b="1" dirty="0">
            <a:solidFill>
              <a:schemeClr val="accent2">
                <a:lumMod val="75000"/>
              </a:schemeClr>
            </a:solidFill>
            <a:latin typeface="Verdana" panose="020B0604030504040204" pitchFamily="34" charset="0"/>
            <a:ea typeface="Verdana" panose="020B0604030504040204" pitchFamily="34" charset="0"/>
          </a:endParaRPr>
        </a:p>
      </dgm:t>
    </dgm:pt>
    <dgm:pt modelId="{A133A8CC-8E40-4CE6-9A94-5351E7A26BFF}" type="parTrans" cxnId="{1CE8F9B2-CF7B-4BD1-A39F-344D48C82AE8}">
      <dgm:prSet/>
      <dgm:spPr/>
      <dgm:t>
        <a:bodyPr/>
        <a:lstStyle/>
        <a:p>
          <a:endParaRPr lang="lv-LV"/>
        </a:p>
      </dgm:t>
    </dgm:pt>
    <dgm:pt modelId="{94CD36B6-0A20-4FDA-9456-2E867529DB1F}" type="sibTrans" cxnId="{1CE8F9B2-CF7B-4BD1-A39F-344D48C82AE8}">
      <dgm:prSet/>
      <dgm:spPr/>
      <dgm:t>
        <a:bodyPr/>
        <a:lstStyle/>
        <a:p>
          <a:endParaRPr lang="lv-LV"/>
        </a:p>
      </dgm:t>
    </dgm:pt>
    <dgm:pt modelId="{BF624E65-AFCF-4053-B293-BEAAD1A57836}">
      <dgm:prSet custT="1"/>
      <dgm:spPr>
        <a:ln>
          <a:solidFill>
            <a:schemeClr val="accent2">
              <a:lumMod val="75000"/>
            </a:schemeClr>
          </a:solidFill>
        </a:ln>
      </dgm:spPr>
      <dgm:t>
        <a:bodyPr/>
        <a:lstStyle/>
        <a:p>
          <a:r>
            <a:rPr lang="lv-LV" sz="1500" dirty="0">
              <a:latin typeface="Verdana" panose="020B0604030504040204" pitchFamily="34" charset="0"/>
              <a:ea typeface="Verdana" panose="020B0604030504040204" pitchFamily="34" charset="0"/>
            </a:rPr>
            <a:t>apjoms nepārsniedz 12 lappuses;</a:t>
          </a:r>
        </a:p>
      </dgm:t>
    </dgm:pt>
    <dgm:pt modelId="{8CDD70A8-CD9D-4C4B-B970-4FC0AA06F36B}" type="parTrans" cxnId="{F82978F6-CB59-4A5D-A7A8-F619C9D07503}">
      <dgm:prSet/>
      <dgm:spPr/>
      <dgm:t>
        <a:bodyPr/>
        <a:lstStyle/>
        <a:p>
          <a:endParaRPr lang="en-US"/>
        </a:p>
      </dgm:t>
    </dgm:pt>
    <dgm:pt modelId="{D55397DD-4093-4CB6-B1EB-CF69B8937247}" type="sibTrans" cxnId="{F82978F6-CB59-4A5D-A7A8-F619C9D07503}">
      <dgm:prSet/>
      <dgm:spPr/>
      <dgm:t>
        <a:bodyPr/>
        <a:lstStyle/>
        <a:p>
          <a:endParaRPr lang="en-US"/>
        </a:p>
      </dgm:t>
    </dgm:pt>
    <dgm:pt modelId="{A9D02831-D10F-4289-AE7E-30829EB9F741}">
      <dgm:prSet custT="1"/>
      <dgm:spPr>
        <a:ln>
          <a:solidFill>
            <a:schemeClr val="accent2">
              <a:lumMod val="75000"/>
            </a:schemeClr>
          </a:solidFill>
        </a:ln>
      </dgm:spPr>
      <dgm:t>
        <a:bodyPr/>
        <a:lstStyle/>
        <a:p>
          <a:r>
            <a:rPr lang="fr-FR" sz="1500" dirty="0">
              <a:latin typeface="Verdana" panose="020B0604030504040204" pitchFamily="34" charset="0"/>
              <a:ea typeface="Verdana" panose="020B0604030504040204" pitchFamily="34" charset="0"/>
            </a:rPr>
            <a:t>burtu lielums – ne mazāks par 11</a:t>
          </a:r>
          <a:r>
            <a:rPr lang="lv-LV" sz="1500" dirty="0">
              <a:latin typeface="Verdana" panose="020B0604030504040204" pitchFamily="34" charset="0"/>
              <a:ea typeface="Verdana" panose="020B0604030504040204" pitchFamily="34" charset="0"/>
            </a:rPr>
            <a:t>;</a:t>
          </a:r>
        </a:p>
      </dgm:t>
    </dgm:pt>
    <dgm:pt modelId="{B57195FC-8CC6-4947-A27E-E6BBCBFE7B54}" type="sibTrans" cxnId="{712F294E-9DF6-463C-AAF5-2F360D2CD856}">
      <dgm:prSet/>
      <dgm:spPr/>
      <dgm:t>
        <a:bodyPr/>
        <a:lstStyle/>
        <a:p>
          <a:endParaRPr lang="lv-LV"/>
        </a:p>
      </dgm:t>
    </dgm:pt>
    <dgm:pt modelId="{366B42AD-DEE2-4ACF-BDBA-C800A9FF62BA}" type="parTrans" cxnId="{712F294E-9DF6-463C-AAF5-2F360D2CD856}">
      <dgm:prSet/>
      <dgm:spPr/>
      <dgm:t>
        <a:bodyPr/>
        <a:lstStyle/>
        <a:p>
          <a:endParaRPr lang="lv-LV"/>
        </a:p>
      </dgm:t>
    </dgm:pt>
    <dgm:pt modelId="{4742EAD3-702B-44DE-A648-A1A498506C7D}">
      <dgm:prSet custT="1"/>
      <dgm:spPr>
        <a:ln>
          <a:solidFill>
            <a:schemeClr val="accent2">
              <a:lumMod val="75000"/>
            </a:schemeClr>
          </a:solidFill>
        </a:ln>
      </dgm:spPr>
      <dgm:t>
        <a:bodyPr/>
        <a:lstStyle/>
        <a:p>
          <a:r>
            <a:rPr lang="lv-LV" sz="1500" dirty="0">
              <a:latin typeface="Verdana" panose="020B0604030504040204" pitchFamily="34" charset="0"/>
              <a:ea typeface="Verdana" panose="020B0604030504040204" pitchFamily="34" charset="0"/>
            </a:rPr>
            <a:t>vienkāršā rindstarpa;</a:t>
          </a:r>
        </a:p>
      </dgm:t>
    </dgm:pt>
    <dgm:pt modelId="{524B2B79-18E0-44C9-A802-9B7F69D954F3}" type="sibTrans" cxnId="{A98D7634-5B91-4674-908A-D0C0D40672CA}">
      <dgm:prSet/>
      <dgm:spPr/>
      <dgm:t>
        <a:bodyPr/>
        <a:lstStyle/>
        <a:p>
          <a:endParaRPr lang="lv-LV"/>
        </a:p>
      </dgm:t>
    </dgm:pt>
    <dgm:pt modelId="{651D44A2-030D-417F-8E57-C5BFCA059A2C}" type="parTrans" cxnId="{A98D7634-5B91-4674-908A-D0C0D40672CA}">
      <dgm:prSet/>
      <dgm:spPr/>
      <dgm:t>
        <a:bodyPr/>
        <a:lstStyle/>
        <a:p>
          <a:endParaRPr lang="lv-LV"/>
        </a:p>
      </dgm:t>
    </dgm:pt>
    <dgm:pt modelId="{AE71A8E4-D9E3-4B89-B712-9E90A0110B99}">
      <dgm:prSet custT="1"/>
      <dgm:spPr>
        <a:ln>
          <a:solidFill>
            <a:schemeClr val="accent2">
              <a:lumMod val="75000"/>
            </a:schemeClr>
          </a:solidFill>
        </a:ln>
      </dgm:spPr>
      <dgm:t>
        <a:bodyPr/>
        <a:lstStyle/>
        <a:p>
          <a:r>
            <a:rPr lang="lv-LV" sz="1500" dirty="0">
              <a:latin typeface="Verdana" panose="020B0604030504040204" pitchFamily="34" charset="0"/>
              <a:ea typeface="Verdana" panose="020B0604030504040204" pitchFamily="34" charset="0"/>
            </a:rPr>
            <a:t>atkāpes no malām – 2 cm no katras puses, 1,5 cm no augšas un apakšas;</a:t>
          </a:r>
        </a:p>
      </dgm:t>
    </dgm:pt>
    <dgm:pt modelId="{A682325F-8870-4386-A2F4-289C10DCAE39}" type="sibTrans" cxnId="{8785C9C3-95D1-418B-870B-8E5119BF3C58}">
      <dgm:prSet/>
      <dgm:spPr/>
      <dgm:t>
        <a:bodyPr/>
        <a:lstStyle/>
        <a:p>
          <a:endParaRPr lang="lv-LV"/>
        </a:p>
      </dgm:t>
    </dgm:pt>
    <dgm:pt modelId="{848B8EA9-F515-4EE9-B069-ED8AEF249D4A}" type="parTrans" cxnId="{8785C9C3-95D1-418B-870B-8E5119BF3C58}">
      <dgm:prSet/>
      <dgm:spPr/>
      <dgm:t>
        <a:bodyPr/>
        <a:lstStyle/>
        <a:p>
          <a:endParaRPr lang="lv-LV"/>
        </a:p>
      </dgm:t>
    </dgm:pt>
    <dgm:pt modelId="{ED16CF64-D7FE-4235-8A0C-1E11F0F934D6}">
      <dgm:prSet custT="1"/>
      <dgm:spPr>
        <a:ln>
          <a:solidFill>
            <a:schemeClr val="accent2">
              <a:lumMod val="75000"/>
            </a:schemeClr>
          </a:solidFill>
        </a:ln>
      </dgm:spPr>
      <dgm:t>
        <a:bodyPr/>
        <a:lstStyle/>
        <a:p>
          <a:r>
            <a:rPr lang="lv-LV" sz="1500" dirty="0">
              <a:latin typeface="Verdana" panose="020B0604030504040204" pitchFamily="34" charset="0"/>
              <a:ea typeface="Verdana" panose="020B0604030504040204" pitchFamily="34" charset="0"/>
            </a:rPr>
            <a:t>visas tabulas, diagrammas, atsauces/atsauču saraksts un citi elementi ir iekļaujami projekta aprakstā, nepārsniedzot 12 lappuses.</a:t>
          </a:r>
        </a:p>
      </dgm:t>
    </dgm:pt>
    <dgm:pt modelId="{EFC2E83F-0A09-441A-9707-E84BE311BB40}" type="sibTrans" cxnId="{9B4A25A4-DC2A-44AE-A80E-3A19FCBDBD7A}">
      <dgm:prSet/>
      <dgm:spPr/>
      <dgm:t>
        <a:bodyPr/>
        <a:lstStyle/>
        <a:p>
          <a:endParaRPr lang="lv-LV"/>
        </a:p>
      </dgm:t>
    </dgm:pt>
    <dgm:pt modelId="{3B7AF641-224C-4AB8-8350-AAD891B8A65E}" type="parTrans" cxnId="{9B4A25A4-DC2A-44AE-A80E-3A19FCBDBD7A}">
      <dgm:prSet/>
      <dgm:spPr/>
      <dgm:t>
        <a:bodyPr/>
        <a:lstStyle/>
        <a:p>
          <a:endParaRPr lang="lv-LV"/>
        </a:p>
      </dgm:t>
    </dgm:pt>
    <dgm:pt modelId="{40255E30-4F4A-4D2A-B352-BA042A339CCF}">
      <dgm:prSet custT="1"/>
      <dgm:spPr>
        <a:ln>
          <a:solidFill>
            <a:schemeClr val="accent2">
              <a:lumMod val="75000"/>
            </a:schemeClr>
          </a:solidFill>
        </a:ln>
      </dgm:spPr>
      <dgm:t>
        <a:bodyPr/>
        <a:lstStyle/>
        <a:p>
          <a:endParaRPr lang="lv-LV" sz="1500" dirty="0">
            <a:latin typeface="Verdana" panose="020B0604030504040204" pitchFamily="34" charset="0"/>
            <a:ea typeface="Verdana" panose="020B0604030504040204" pitchFamily="34" charset="0"/>
          </a:endParaRPr>
        </a:p>
      </dgm:t>
    </dgm:pt>
    <dgm:pt modelId="{3718E069-C1F3-40C5-9178-D020553D49C8}" type="parTrans" cxnId="{4329120C-0509-4B5D-8764-E2664F849F3E}">
      <dgm:prSet/>
      <dgm:spPr/>
      <dgm:t>
        <a:bodyPr/>
        <a:lstStyle/>
        <a:p>
          <a:endParaRPr lang="lv-LV"/>
        </a:p>
      </dgm:t>
    </dgm:pt>
    <dgm:pt modelId="{BB12C578-0D1E-4DE6-9549-6317DD9413D1}" type="sibTrans" cxnId="{4329120C-0509-4B5D-8764-E2664F849F3E}">
      <dgm:prSet/>
      <dgm:spPr/>
      <dgm:t>
        <a:bodyPr/>
        <a:lstStyle/>
        <a:p>
          <a:endParaRPr lang="lv-LV"/>
        </a:p>
      </dgm:t>
    </dgm:pt>
    <dgm:pt modelId="{8793AA6C-4B55-44A8-B9AA-7BAF06194FE2}">
      <dgm:prSet custT="1"/>
      <dgm:spPr>
        <a:ln>
          <a:solidFill>
            <a:schemeClr val="accent2">
              <a:lumMod val="75000"/>
            </a:schemeClr>
          </a:solidFill>
        </a:ln>
      </dgm:spPr>
      <dgm:t>
        <a:bodyPr/>
        <a:lstStyle/>
        <a:p>
          <a:endParaRPr lang="lv-LV" sz="1500" dirty="0">
            <a:latin typeface="Verdana" panose="020B0604030504040204" pitchFamily="34" charset="0"/>
            <a:ea typeface="Verdana" panose="020B0604030504040204" pitchFamily="34" charset="0"/>
          </a:endParaRPr>
        </a:p>
      </dgm:t>
    </dgm:pt>
    <dgm:pt modelId="{9376E8CC-2D21-42A1-8F5C-D1312CECF298}" type="parTrans" cxnId="{5F865EA6-CF90-4700-8630-045A35A5C8BA}">
      <dgm:prSet/>
      <dgm:spPr/>
      <dgm:t>
        <a:bodyPr/>
        <a:lstStyle/>
        <a:p>
          <a:endParaRPr lang="lv-LV"/>
        </a:p>
      </dgm:t>
    </dgm:pt>
    <dgm:pt modelId="{59D38CAD-EE5D-408D-92FB-33F693BD41B5}" type="sibTrans" cxnId="{5F865EA6-CF90-4700-8630-045A35A5C8BA}">
      <dgm:prSet/>
      <dgm:spPr/>
      <dgm:t>
        <a:bodyPr/>
        <a:lstStyle/>
        <a:p>
          <a:endParaRPr lang="lv-LV"/>
        </a:p>
      </dgm:t>
    </dgm:pt>
    <dgm:pt modelId="{E2340E90-F53E-48E7-90EF-877DA08E1342}">
      <dgm:prSet custT="1"/>
      <dgm:spPr>
        <a:ln>
          <a:solidFill>
            <a:schemeClr val="accent2">
              <a:lumMod val="75000"/>
            </a:schemeClr>
          </a:solidFill>
        </a:ln>
      </dgm:spPr>
      <dgm:t>
        <a:bodyPr/>
        <a:lstStyle/>
        <a:p>
          <a:endParaRPr lang="lv-LV" sz="1500" dirty="0">
            <a:latin typeface="Verdana" panose="020B0604030504040204" pitchFamily="34" charset="0"/>
            <a:ea typeface="Verdana" panose="020B0604030504040204" pitchFamily="34" charset="0"/>
          </a:endParaRPr>
        </a:p>
      </dgm:t>
    </dgm:pt>
    <dgm:pt modelId="{D5D75A73-C9EB-4EA9-9BCA-6D4499E969EE}" type="parTrans" cxnId="{C51F1F9E-26CB-4031-943A-D6893BFD3683}">
      <dgm:prSet/>
      <dgm:spPr/>
      <dgm:t>
        <a:bodyPr/>
        <a:lstStyle/>
        <a:p>
          <a:endParaRPr lang="lv-LV"/>
        </a:p>
      </dgm:t>
    </dgm:pt>
    <dgm:pt modelId="{3ECE0463-DFC2-4700-8258-2C46AA06742A}" type="sibTrans" cxnId="{C51F1F9E-26CB-4031-943A-D6893BFD3683}">
      <dgm:prSet/>
      <dgm:spPr/>
      <dgm:t>
        <a:bodyPr/>
        <a:lstStyle/>
        <a:p>
          <a:endParaRPr lang="lv-LV"/>
        </a:p>
      </dgm:t>
    </dgm:pt>
    <dgm:pt modelId="{CC40A811-DCFC-468E-995D-ACB3B1E72FD1}">
      <dgm:prSet custT="1"/>
      <dgm:spPr>
        <a:ln>
          <a:solidFill>
            <a:schemeClr val="accent2">
              <a:lumMod val="75000"/>
            </a:schemeClr>
          </a:solidFill>
        </a:ln>
      </dgm:spPr>
      <dgm:t>
        <a:bodyPr/>
        <a:lstStyle/>
        <a:p>
          <a:endParaRPr lang="lv-LV" sz="1500" dirty="0">
            <a:latin typeface="Verdana" panose="020B0604030504040204" pitchFamily="34" charset="0"/>
            <a:ea typeface="Verdana" panose="020B0604030504040204" pitchFamily="34" charset="0"/>
          </a:endParaRPr>
        </a:p>
      </dgm:t>
    </dgm:pt>
    <dgm:pt modelId="{71ECAF58-5137-4F97-AA63-9F4D11D4B24F}" type="parTrans" cxnId="{404DA353-C139-4EFE-BE9B-7C7157DD5DA8}">
      <dgm:prSet/>
      <dgm:spPr/>
      <dgm:t>
        <a:bodyPr/>
        <a:lstStyle/>
        <a:p>
          <a:endParaRPr lang="lv-LV"/>
        </a:p>
      </dgm:t>
    </dgm:pt>
    <dgm:pt modelId="{050299E8-FDB8-4575-A328-6A2DC30D70DD}" type="sibTrans" cxnId="{404DA353-C139-4EFE-BE9B-7C7157DD5DA8}">
      <dgm:prSet/>
      <dgm:spPr/>
      <dgm:t>
        <a:bodyPr/>
        <a:lstStyle/>
        <a:p>
          <a:endParaRPr lang="lv-LV"/>
        </a:p>
      </dgm:t>
    </dgm:pt>
    <dgm:pt modelId="{FC5F2652-CC42-4189-98B2-B9B790997D84}" type="pres">
      <dgm:prSet presAssocID="{ECF47577-EDD9-4075-AEE0-CFD54725BC06}" presName="linear" presStyleCnt="0">
        <dgm:presLayoutVars>
          <dgm:dir/>
          <dgm:animLvl val="lvl"/>
          <dgm:resizeHandles val="exact"/>
        </dgm:presLayoutVars>
      </dgm:prSet>
      <dgm:spPr/>
      <dgm:t>
        <a:bodyPr/>
        <a:lstStyle/>
        <a:p>
          <a:endParaRPr lang="en-US"/>
        </a:p>
      </dgm:t>
    </dgm:pt>
    <dgm:pt modelId="{C961CDCD-9C6E-4502-8592-697E97FD4423}" type="pres">
      <dgm:prSet presAssocID="{DA3D0D20-C6BE-474F-8726-B2F25C81ACE7}" presName="parentLin" presStyleCnt="0"/>
      <dgm:spPr/>
    </dgm:pt>
    <dgm:pt modelId="{5E656C58-45DF-4805-AE29-7B663E3D6B6A}" type="pres">
      <dgm:prSet presAssocID="{DA3D0D20-C6BE-474F-8726-B2F25C81ACE7}" presName="parentLeftMargin" presStyleLbl="node1" presStyleIdx="0" presStyleCnt="1"/>
      <dgm:spPr/>
      <dgm:t>
        <a:bodyPr/>
        <a:lstStyle/>
        <a:p>
          <a:endParaRPr lang="en-US"/>
        </a:p>
      </dgm:t>
    </dgm:pt>
    <dgm:pt modelId="{149BD368-5A6F-4626-B8D2-D51EACA2BEB9}" type="pres">
      <dgm:prSet presAssocID="{DA3D0D20-C6BE-474F-8726-B2F25C81ACE7}" presName="parentText" presStyleLbl="node1" presStyleIdx="0" presStyleCnt="1" custScaleX="150037" custScaleY="356573" custLinFactX="-4622" custLinFactNeighborX="-100000" custLinFactNeighborY="-16304">
        <dgm:presLayoutVars>
          <dgm:chMax val="0"/>
          <dgm:bulletEnabled val="1"/>
        </dgm:presLayoutVars>
      </dgm:prSet>
      <dgm:spPr/>
      <dgm:t>
        <a:bodyPr/>
        <a:lstStyle/>
        <a:p>
          <a:endParaRPr lang="en-US"/>
        </a:p>
      </dgm:t>
    </dgm:pt>
    <dgm:pt modelId="{7DE51602-773C-4426-A6C7-F993DE1C4D81}" type="pres">
      <dgm:prSet presAssocID="{DA3D0D20-C6BE-474F-8726-B2F25C81ACE7}" presName="negativeSpace" presStyleCnt="0"/>
      <dgm:spPr/>
    </dgm:pt>
    <dgm:pt modelId="{2295BAAB-587D-47DC-AA1E-EAED195C38AB}" type="pres">
      <dgm:prSet presAssocID="{DA3D0D20-C6BE-474F-8726-B2F25C81ACE7}" presName="childText" presStyleLbl="conFgAcc1" presStyleIdx="0" presStyleCnt="1" custScaleX="82891" custScaleY="127620">
        <dgm:presLayoutVars>
          <dgm:bulletEnabled val="1"/>
        </dgm:presLayoutVars>
      </dgm:prSet>
      <dgm:spPr/>
      <dgm:t>
        <a:bodyPr/>
        <a:lstStyle/>
        <a:p>
          <a:endParaRPr lang="en-US"/>
        </a:p>
      </dgm:t>
    </dgm:pt>
  </dgm:ptLst>
  <dgm:cxnLst>
    <dgm:cxn modelId="{9B4A25A4-DC2A-44AE-A80E-3A19FCBDBD7A}" srcId="{DA3D0D20-C6BE-474F-8726-B2F25C81ACE7}" destId="{ED16CF64-D7FE-4235-8A0C-1E11F0F934D6}" srcOrd="9" destOrd="0" parTransId="{3B7AF641-224C-4AB8-8350-AAD891B8A65E}" sibTransId="{EFC2E83F-0A09-441A-9707-E84BE311BB40}"/>
    <dgm:cxn modelId="{FB56B185-41B9-469E-A25A-7E709C65D98F}" type="presOf" srcId="{BF624E65-AFCF-4053-B293-BEAAD1A57836}" destId="{2295BAAB-587D-47DC-AA1E-EAED195C38AB}" srcOrd="0" destOrd="1" presId="urn:microsoft.com/office/officeart/2005/8/layout/list1"/>
    <dgm:cxn modelId="{3351D9E0-1875-4096-ACAC-33CE84C60A56}" type="presOf" srcId="{4742EAD3-702B-44DE-A648-A1A498506C7D}" destId="{2295BAAB-587D-47DC-AA1E-EAED195C38AB}" srcOrd="0" destOrd="5" presId="urn:microsoft.com/office/officeart/2005/8/layout/list1"/>
    <dgm:cxn modelId="{891CE8FD-0555-45DA-8A09-4E6D65731904}" type="presOf" srcId="{ECF47577-EDD9-4075-AEE0-CFD54725BC06}" destId="{FC5F2652-CC42-4189-98B2-B9B790997D84}" srcOrd="0" destOrd="0" presId="urn:microsoft.com/office/officeart/2005/8/layout/list1"/>
    <dgm:cxn modelId="{712F294E-9DF6-463C-AAF5-2F360D2CD856}" srcId="{DA3D0D20-C6BE-474F-8726-B2F25C81ACE7}" destId="{A9D02831-D10F-4289-AE7E-30829EB9F741}" srcOrd="3" destOrd="0" parTransId="{366B42AD-DEE2-4ACF-BDBA-C800A9FF62BA}" sibTransId="{B57195FC-8CC6-4947-A27E-E6BBCBFE7B54}"/>
    <dgm:cxn modelId="{5F865EA6-CF90-4700-8630-045A35A5C8BA}" srcId="{DA3D0D20-C6BE-474F-8726-B2F25C81ACE7}" destId="{8793AA6C-4B55-44A8-B9AA-7BAF06194FE2}" srcOrd="4" destOrd="0" parTransId="{9376E8CC-2D21-42A1-8F5C-D1312CECF298}" sibTransId="{59D38CAD-EE5D-408D-92FB-33F693BD41B5}"/>
    <dgm:cxn modelId="{6BA0DB17-6697-46EE-839E-72FB911669FE}" type="presOf" srcId="{DA3D0D20-C6BE-474F-8726-B2F25C81ACE7}" destId="{149BD368-5A6F-4626-B8D2-D51EACA2BEB9}" srcOrd="1" destOrd="0" presId="urn:microsoft.com/office/officeart/2005/8/layout/list1"/>
    <dgm:cxn modelId="{B949F4E5-9DE2-4655-94B3-91C33E37B998}" type="presOf" srcId="{E2340E90-F53E-48E7-90EF-877DA08E1342}" destId="{2295BAAB-587D-47DC-AA1E-EAED195C38AB}" srcOrd="0" destOrd="6" presId="urn:microsoft.com/office/officeart/2005/8/layout/list1"/>
    <dgm:cxn modelId="{A98D7634-5B91-4674-908A-D0C0D40672CA}" srcId="{DA3D0D20-C6BE-474F-8726-B2F25C81ACE7}" destId="{4742EAD3-702B-44DE-A648-A1A498506C7D}" srcOrd="5" destOrd="0" parTransId="{651D44A2-030D-417F-8E57-C5BFCA059A2C}" sibTransId="{524B2B79-18E0-44C9-A802-9B7F69D954F3}"/>
    <dgm:cxn modelId="{FF4E7A38-9BDC-4CFE-A426-73DED372003B}" type="presOf" srcId="{ED16CF64-D7FE-4235-8A0C-1E11F0F934D6}" destId="{2295BAAB-587D-47DC-AA1E-EAED195C38AB}" srcOrd="0" destOrd="9" presId="urn:microsoft.com/office/officeart/2005/8/layout/list1"/>
    <dgm:cxn modelId="{8785C9C3-95D1-418B-870B-8E5119BF3C58}" srcId="{DA3D0D20-C6BE-474F-8726-B2F25C81ACE7}" destId="{AE71A8E4-D9E3-4B89-B712-9E90A0110B99}" srcOrd="7" destOrd="0" parTransId="{848B8EA9-F515-4EE9-B069-ED8AEF249D4A}" sibTransId="{A682325F-8870-4386-A2F4-289C10DCAE39}"/>
    <dgm:cxn modelId="{C51F1F9E-26CB-4031-943A-D6893BFD3683}" srcId="{DA3D0D20-C6BE-474F-8726-B2F25C81ACE7}" destId="{E2340E90-F53E-48E7-90EF-877DA08E1342}" srcOrd="6" destOrd="0" parTransId="{D5D75A73-C9EB-4EA9-9BCA-6D4499E969EE}" sibTransId="{3ECE0463-DFC2-4700-8258-2C46AA06742A}"/>
    <dgm:cxn modelId="{200073F8-AB57-45AA-9047-E2AD552F66A8}" type="presOf" srcId="{BEF851F0-11C6-45BB-92D0-6506CAD92FE5}" destId="{2295BAAB-587D-47DC-AA1E-EAED195C38AB}" srcOrd="0" destOrd="0" presId="urn:microsoft.com/office/officeart/2005/8/layout/list1"/>
    <dgm:cxn modelId="{F9DA1314-B8B3-4A47-BA7B-A51B916C6902}" type="presOf" srcId="{40255E30-4F4A-4D2A-B352-BA042A339CCF}" destId="{2295BAAB-587D-47DC-AA1E-EAED195C38AB}" srcOrd="0" destOrd="2" presId="urn:microsoft.com/office/officeart/2005/8/layout/list1"/>
    <dgm:cxn modelId="{2A864B3B-E221-41D0-819F-D014B24FE34C}" type="presOf" srcId="{A9D02831-D10F-4289-AE7E-30829EB9F741}" destId="{2295BAAB-587D-47DC-AA1E-EAED195C38AB}" srcOrd="0" destOrd="3" presId="urn:microsoft.com/office/officeart/2005/8/layout/list1"/>
    <dgm:cxn modelId="{C57434D1-7CD0-430E-BE5C-1FBD0184B718}" type="presOf" srcId="{CC40A811-DCFC-468E-995D-ACB3B1E72FD1}" destId="{2295BAAB-587D-47DC-AA1E-EAED195C38AB}" srcOrd="0" destOrd="8" presId="urn:microsoft.com/office/officeart/2005/8/layout/list1"/>
    <dgm:cxn modelId="{404DA353-C139-4EFE-BE9B-7C7157DD5DA8}" srcId="{DA3D0D20-C6BE-474F-8726-B2F25C81ACE7}" destId="{CC40A811-DCFC-468E-995D-ACB3B1E72FD1}" srcOrd="8" destOrd="0" parTransId="{71ECAF58-5137-4F97-AA63-9F4D11D4B24F}" sibTransId="{050299E8-FDB8-4575-A328-6A2DC30D70DD}"/>
    <dgm:cxn modelId="{F152FEA0-DB0E-4801-A29B-4CCE740F0E89}" type="presOf" srcId="{8793AA6C-4B55-44A8-B9AA-7BAF06194FE2}" destId="{2295BAAB-587D-47DC-AA1E-EAED195C38AB}" srcOrd="0" destOrd="4" presId="urn:microsoft.com/office/officeart/2005/8/layout/list1"/>
    <dgm:cxn modelId="{4329120C-0509-4B5D-8764-E2664F849F3E}" srcId="{DA3D0D20-C6BE-474F-8726-B2F25C81ACE7}" destId="{40255E30-4F4A-4D2A-B352-BA042A339CCF}" srcOrd="2" destOrd="0" parTransId="{3718E069-C1F3-40C5-9178-D020553D49C8}" sibTransId="{BB12C578-0D1E-4DE6-9549-6317DD9413D1}"/>
    <dgm:cxn modelId="{9E84E442-C5E0-43E3-849F-3009B9A2D930}" type="presOf" srcId="{DA3D0D20-C6BE-474F-8726-B2F25C81ACE7}" destId="{5E656C58-45DF-4805-AE29-7B663E3D6B6A}" srcOrd="0" destOrd="0" presId="urn:microsoft.com/office/officeart/2005/8/layout/list1"/>
    <dgm:cxn modelId="{F82978F6-CB59-4A5D-A7A8-F619C9D07503}" srcId="{DA3D0D20-C6BE-474F-8726-B2F25C81ACE7}" destId="{BF624E65-AFCF-4053-B293-BEAAD1A57836}" srcOrd="1" destOrd="0" parTransId="{8CDD70A8-CD9D-4C4B-B970-4FC0AA06F36B}" sibTransId="{D55397DD-4093-4CB6-B1EB-CF69B8937247}"/>
    <dgm:cxn modelId="{7DAD1B62-55E2-4DAA-9B42-84A5EEF7ACFB}" srcId="{ECF47577-EDD9-4075-AEE0-CFD54725BC06}" destId="{DA3D0D20-C6BE-474F-8726-B2F25C81ACE7}" srcOrd="0" destOrd="0" parTransId="{5F76DC34-D416-4880-BB76-BD5228060F23}" sibTransId="{3E189465-19CA-463A-8680-E68A8CD31A39}"/>
    <dgm:cxn modelId="{ECC8C4B9-2888-40C4-A3E7-00E38FCFF067}" type="presOf" srcId="{AE71A8E4-D9E3-4B89-B712-9E90A0110B99}" destId="{2295BAAB-587D-47DC-AA1E-EAED195C38AB}" srcOrd="0" destOrd="7" presId="urn:microsoft.com/office/officeart/2005/8/layout/list1"/>
    <dgm:cxn modelId="{1CE8F9B2-CF7B-4BD1-A39F-344D48C82AE8}" srcId="{DA3D0D20-C6BE-474F-8726-B2F25C81ACE7}" destId="{BEF851F0-11C6-45BB-92D0-6506CAD92FE5}" srcOrd="0" destOrd="0" parTransId="{A133A8CC-8E40-4CE6-9A94-5351E7A26BFF}" sibTransId="{94CD36B6-0A20-4FDA-9456-2E867529DB1F}"/>
    <dgm:cxn modelId="{21BFBF26-78BF-420E-A72E-D8C78FCE5451}" type="presParOf" srcId="{FC5F2652-CC42-4189-98B2-B9B790997D84}" destId="{C961CDCD-9C6E-4502-8592-697E97FD4423}" srcOrd="0" destOrd="0" presId="urn:microsoft.com/office/officeart/2005/8/layout/list1"/>
    <dgm:cxn modelId="{CF0411D9-2F08-4D5E-BCC4-EDEBFB740D5C}" type="presParOf" srcId="{C961CDCD-9C6E-4502-8592-697E97FD4423}" destId="{5E656C58-45DF-4805-AE29-7B663E3D6B6A}" srcOrd="0" destOrd="0" presId="urn:microsoft.com/office/officeart/2005/8/layout/list1"/>
    <dgm:cxn modelId="{1EC56C10-68E5-4056-AB28-87C0504D6759}" type="presParOf" srcId="{C961CDCD-9C6E-4502-8592-697E97FD4423}" destId="{149BD368-5A6F-4626-B8D2-D51EACA2BEB9}" srcOrd="1" destOrd="0" presId="urn:microsoft.com/office/officeart/2005/8/layout/list1"/>
    <dgm:cxn modelId="{1368ED18-A918-480C-A15B-907037031611}" type="presParOf" srcId="{FC5F2652-CC42-4189-98B2-B9B790997D84}" destId="{7DE51602-773C-4426-A6C7-F993DE1C4D81}" srcOrd="1" destOrd="0" presId="urn:microsoft.com/office/officeart/2005/8/layout/list1"/>
    <dgm:cxn modelId="{05401037-59BD-4ADE-B01C-FC63116F62E3}" type="presParOf" srcId="{FC5F2652-CC42-4189-98B2-B9B790997D84}" destId="{2295BAAB-587D-47DC-AA1E-EAED195C38AB}"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E8745A-681E-45CC-A2C6-8258B18FFE8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F0B1E67B-1078-4CE1-A5DE-F8367FF88BC3}">
      <dgm:prSet custT="1"/>
      <dgm:spPr>
        <a:solidFill>
          <a:schemeClr val="accent2">
            <a:lumMod val="75000"/>
          </a:schemeClr>
        </a:solidFill>
      </dgm:spPr>
      <dgm:t>
        <a:bodyPr/>
        <a:lstStyle/>
        <a:p>
          <a:r>
            <a:rPr lang="lv-LV" sz="1800" dirty="0">
              <a:latin typeface="Verdana" panose="020B0604030504040204" pitchFamily="34" charset="0"/>
              <a:ea typeface="Verdana" panose="020B0604030504040204" pitchFamily="34" charset="0"/>
            </a:rPr>
            <a:t>Nosacījumi dzīvesgājuma apraksta aizpildīšanai</a:t>
          </a:r>
        </a:p>
      </dgm:t>
    </dgm:pt>
    <dgm:pt modelId="{6AD43CC6-46BC-4649-BDD8-95225675C0DA}" type="parTrans" cxnId="{000F3906-5756-4748-BAA3-7845C2678F61}">
      <dgm:prSet/>
      <dgm:spPr/>
      <dgm:t>
        <a:bodyPr/>
        <a:lstStyle/>
        <a:p>
          <a:endParaRPr lang="lv-LV"/>
        </a:p>
      </dgm:t>
    </dgm:pt>
    <dgm:pt modelId="{07DF221F-E91D-4663-B8A5-1A169BD1C4CC}" type="sibTrans" cxnId="{000F3906-5756-4748-BAA3-7845C2678F61}">
      <dgm:prSet/>
      <dgm:spPr/>
      <dgm:t>
        <a:bodyPr/>
        <a:lstStyle/>
        <a:p>
          <a:endParaRPr lang="lv-LV"/>
        </a:p>
      </dgm:t>
    </dgm:pt>
    <dgm:pt modelId="{CF36C7C0-A96F-44A9-A54C-F3A8600A6550}">
      <dgm:prSet custT="1"/>
      <dgm:spPr>
        <a:ln>
          <a:solidFill>
            <a:schemeClr val="accent5">
              <a:lumMod val="75000"/>
            </a:schemeClr>
          </a:solidFill>
        </a:ln>
      </dgm:spPr>
      <dgm:t>
        <a:bodyPr/>
        <a:lstStyle/>
        <a:p>
          <a:pPr algn="just"/>
          <a:r>
            <a:rPr lang="lv-LV" sz="1600" dirty="0">
              <a:latin typeface="Verdana" panose="020B0604030504040204" pitchFamily="34" charset="0"/>
              <a:ea typeface="Verdana" panose="020B0604030504040204" pitchFamily="34" charset="0"/>
            </a:rPr>
            <a:t>apjoms nepārsniedz 2 lappuses;</a:t>
          </a:r>
        </a:p>
      </dgm:t>
    </dgm:pt>
    <dgm:pt modelId="{243E5FB8-FD05-4C67-816E-A29FB13E970E}" type="parTrans" cxnId="{F15FF515-0474-4F9B-9BCE-1BF59827108F}">
      <dgm:prSet/>
      <dgm:spPr/>
      <dgm:t>
        <a:bodyPr/>
        <a:lstStyle/>
        <a:p>
          <a:endParaRPr lang="lv-LV"/>
        </a:p>
      </dgm:t>
    </dgm:pt>
    <dgm:pt modelId="{71D968BE-548E-4AA0-968B-433736CC58B9}" type="sibTrans" cxnId="{F15FF515-0474-4F9B-9BCE-1BF59827108F}">
      <dgm:prSet/>
      <dgm:spPr/>
      <dgm:t>
        <a:bodyPr/>
        <a:lstStyle/>
        <a:p>
          <a:endParaRPr lang="lv-LV"/>
        </a:p>
      </dgm:t>
    </dgm:pt>
    <dgm:pt modelId="{4296B795-95AE-450B-997D-888658C24936}">
      <dgm:prSet custT="1"/>
      <dgm:spPr>
        <a:ln>
          <a:solidFill>
            <a:schemeClr val="accent5">
              <a:lumMod val="75000"/>
            </a:schemeClr>
          </a:solidFill>
        </a:ln>
      </dgm:spPr>
      <dgm:t>
        <a:bodyPr/>
        <a:lstStyle/>
        <a:p>
          <a:pPr algn="just"/>
          <a:r>
            <a:rPr lang="fr-FR" sz="1600" dirty="0">
              <a:latin typeface="Verdana" panose="020B0604030504040204" pitchFamily="34" charset="0"/>
              <a:ea typeface="Verdana" panose="020B0604030504040204" pitchFamily="34" charset="0"/>
            </a:rPr>
            <a:t>burtu lielums – ne mazāks par 1</a:t>
          </a:r>
          <a:r>
            <a:rPr lang="lv-LV" sz="1600" dirty="0">
              <a:latin typeface="Verdana" panose="020B0604030504040204" pitchFamily="34" charset="0"/>
              <a:ea typeface="Verdana" panose="020B0604030504040204" pitchFamily="34" charset="0"/>
            </a:rPr>
            <a:t>1;</a:t>
          </a:r>
        </a:p>
      </dgm:t>
    </dgm:pt>
    <dgm:pt modelId="{38E14AFB-4306-4EDC-9B69-6239C98BBC04}" type="parTrans" cxnId="{C41B31ED-BE81-4FD8-91D9-1030A11022BB}">
      <dgm:prSet/>
      <dgm:spPr/>
      <dgm:t>
        <a:bodyPr/>
        <a:lstStyle/>
        <a:p>
          <a:endParaRPr lang="lv-LV"/>
        </a:p>
      </dgm:t>
    </dgm:pt>
    <dgm:pt modelId="{17BA6DC7-F9F7-4A5D-B2DB-5D4E13AD6F47}" type="sibTrans" cxnId="{C41B31ED-BE81-4FD8-91D9-1030A11022BB}">
      <dgm:prSet/>
      <dgm:spPr/>
      <dgm:t>
        <a:bodyPr/>
        <a:lstStyle/>
        <a:p>
          <a:endParaRPr lang="lv-LV"/>
        </a:p>
      </dgm:t>
    </dgm:pt>
    <dgm:pt modelId="{1E8FF1B6-225B-4702-97E6-31222F26B4AF}">
      <dgm:prSet custT="1"/>
      <dgm:spPr>
        <a:ln>
          <a:solidFill>
            <a:schemeClr val="accent5">
              <a:lumMod val="75000"/>
            </a:schemeClr>
          </a:solidFill>
        </a:ln>
      </dgm:spPr>
      <dgm:t>
        <a:bodyPr/>
        <a:lstStyle/>
        <a:p>
          <a:pPr algn="just"/>
          <a:r>
            <a:rPr lang="lv-LV" sz="1600" dirty="0">
              <a:latin typeface="Verdana" panose="020B0604030504040204" pitchFamily="34" charset="0"/>
              <a:ea typeface="Verdana" panose="020B0604030504040204" pitchFamily="34" charset="0"/>
            </a:rPr>
            <a:t>vienkāršā rindstarpa;</a:t>
          </a:r>
        </a:p>
      </dgm:t>
    </dgm:pt>
    <dgm:pt modelId="{229455AE-B2CE-4FB7-851B-C168C8D6F797}" type="parTrans" cxnId="{EDFEACB8-C70C-4F39-A73F-57E3FF5C2624}">
      <dgm:prSet/>
      <dgm:spPr/>
      <dgm:t>
        <a:bodyPr/>
        <a:lstStyle/>
        <a:p>
          <a:endParaRPr lang="lv-LV"/>
        </a:p>
      </dgm:t>
    </dgm:pt>
    <dgm:pt modelId="{0F6AF9A4-C370-4945-8AE9-290D9BA9CE50}" type="sibTrans" cxnId="{EDFEACB8-C70C-4F39-A73F-57E3FF5C2624}">
      <dgm:prSet/>
      <dgm:spPr/>
      <dgm:t>
        <a:bodyPr/>
        <a:lstStyle/>
        <a:p>
          <a:endParaRPr lang="lv-LV"/>
        </a:p>
      </dgm:t>
    </dgm:pt>
    <dgm:pt modelId="{C118A7C3-2DC7-4914-9712-72630ADFF3AC}">
      <dgm:prSet custT="1"/>
      <dgm:spPr>
        <a:ln>
          <a:solidFill>
            <a:schemeClr val="accent5">
              <a:lumMod val="75000"/>
            </a:schemeClr>
          </a:solidFill>
        </a:ln>
      </dgm:spPr>
      <dgm:t>
        <a:bodyPr/>
        <a:lstStyle/>
        <a:p>
          <a:pPr algn="just"/>
          <a:r>
            <a:rPr lang="lv-LV" sz="1600" dirty="0">
              <a:latin typeface="Verdana" panose="020B0604030504040204" pitchFamily="34" charset="0"/>
              <a:ea typeface="Verdana" panose="020B0604030504040204" pitchFamily="34" charset="0"/>
            </a:rPr>
            <a:t>atkāpes no malām – 2 cm no katras puses, 1,5 cm no augšas un apakšas;</a:t>
          </a:r>
        </a:p>
      </dgm:t>
    </dgm:pt>
    <dgm:pt modelId="{C0F234BF-CE37-4AD5-BD45-F63084A346CE}" type="parTrans" cxnId="{43CB2CD1-BDE5-46FC-AEB5-A76B3E1C5591}">
      <dgm:prSet/>
      <dgm:spPr/>
      <dgm:t>
        <a:bodyPr/>
        <a:lstStyle/>
        <a:p>
          <a:endParaRPr lang="lv-LV"/>
        </a:p>
      </dgm:t>
    </dgm:pt>
    <dgm:pt modelId="{BE5F6C68-D803-4644-A831-EFDE3A86F1FD}" type="sibTrans" cxnId="{43CB2CD1-BDE5-46FC-AEB5-A76B3E1C5591}">
      <dgm:prSet/>
      <dgm:spPr/>
      <dgm:t>
        <a:bodyPr/>
        <a:lstStyle/>
        <a:p>
          <a:endParaRPr lang="lv-LV"/>
        </a:p>
      </dgm:t>
    </dgm:pt>
    <dgm:pt modelId="{591EF5F3-5847-42F5-AD32-CC2F885FBE56}">
      <dgm:prSet custT="1"/>
      <dgm:spPr>
        <a:ln>
          <a:solidFill>
            <a:schemeClr val="accent5">
              <a:lumMod val="75000"/>
            </a:schemeClr>
          </a:solidFill>
        </a:ln>
      </dgm:spPr>
      <dgm:t>
        <a:bodyPr/>
        <a:lstStyle/>
        <a:p>
          <a:pPr algn="just"/>
          <a:r>
            <a:rPr lang="lv-LV" sz="1600" dirty="0">
              <a:latin typeface="Verdana" panose="020B0604030504040204" pitchFamily="34" charset="0"/>
              <a:ea typeface="Verdana" panose="020B0604030504040204" pitchFamily="34" charset="0"/>
            </a:rPr>
            <a:t>aprakstīt informāciju saistībā ar projektu;</a:t>
          </a:r>
        </a:p>
      </dgm:t>
    </dgm:pt>
    <dgm:pt modelId="{FF958383-2ECA-48A0-A568-1ACB687F978E}" type="parTrans" cxnId="{04CD043E-8EEF-40B2-905B-903A1241B186}">
      <dgm:prSet/>
      <dgm:spPr/>
      <dgm:t>
        <a:bodyPr/>
        <a:lstStyle/>
        <a:p>
          <a:endParaRPr lang="lv-LV"/>
        </a:p>
      </dgm:t>
    </dgm:pt>
    <dgm:pt modelId="{2D599C6E-0083-4228-B898-4757ED7EA302}" type="sibTrans" cxnId="{04CD043E-8EEF-40B2-905B-903A1241B186}">
      <dgm:prSet/>
      <dgm:spPr/>
      <dgm:t>
        <a:bodyPr/>
        <a:lstStyle/>
        <a:p>
          <a:endParaRPr lang="lv-LV"/>
        </a:p>
      </dgm:t>
    </dgm:pt>
    <dgm:pt modelId="{EB778532-14D3-4152-A285-5F1EB6097647}">
      <dgm:prSet custT="1"/>
      <dgm:spPr>
        <a:ln>
          <a:solidFill>
            <a:schemeClr val="accent5">
              <a:lumMod val="75000"/>
            </a:schemeClr>
          </a:solidFill>
        </a:ln>
      </dgm:spPr>
      <dgm:t>
        <a:bodyPr/>
        <a:lstStyle/>
        <a:p>
          <a:pPr algn="just"/>
          <a:r>
            <a:rPr lang="lv-LV" sz="1600" dirty="0">
              <a:latin typeface="Verdana" panose="020B0604030504040204" pitchFamily="34" charset="0"/>
              <a:ea typeface="Verdana" panose="020B0604030504040204" pitchFamily="34" charset="0"/>
            </a:rPr>
            <a:t>Var norādīt citu informāciju, iekļaujoties 2 lapaspušu limitā, piemēram, vadīto promocijas vai maģistra darbu skaitu, pienākumus zinātnisko izdevumu redkolēģijās, starptautiskā zinātniskā darba pieredze, pedagoģiskā pieredze u.c.</a:t>
          </a:r>
        </a:p>
      </dgm:t>
    </dgm:pt>
    <dgm:pt modelId="{720DFA32-D2DB-49EB-A551-DE6B4086888C}" type="parTrans" cxnId="{DBE54CE0-B2DE-4A37-ADAC-015E9872B544}">
      <dgm:prSet/>
      <dgm:spPr/>
      <dgm:t>
        <a:bodyPr/>
        <a:lstStyle/>
        <a:p>
          <a:endParaRPr lang="lv-LV"/>
        </a:p>
      </dgm:t>
    </dgm:pt>
    <dgm:pt modelId="{78FFE744-473F-4ADE-9EB6-2CD9211FA03F}" type="sibTrans" cxnId="{DBE54CE0-B2DE-4A37-ADAC-015E9872B544}">
      <dgm:prSet/>
      <dgm:spPr/>
      <dgm:t>
        <a:bodyPr/>
        <a:lstStyle/>
        <a:p>
          <a:endParaRPr lang="lv-LV"/>
        </a:p>
      </dgm:t>
    </dgm:pt>
    <dgm:pt modelId="{7CC0AC75-B481-40F3-B38B-CB6AFE366142}">
      <dgm:prSet/>
      <dgm:spPr>
        <a:ln>
          <a:solidFill>
            <a:schemeClr val="accent5">
              <a:lumMod val="75000"/>
            </a:schemeClr>
          </a:solidFill>
        </a:ln>
      </dgm:spPr>
      <dgm:t>
        <a:bodyPr/>
        <a:lstStyle/>
        <a:p>
          <a:pPr algn="l"/>
          <a:endParaRPr lang="lv-LV" sz="1800" dirty="0"/>
        </a:p>
      </dgm:t>
    </dgm:pt>
    <dgm:pt modelId="{AE4FEE79-A1FC-4A46-96BB-74A4CDB55DF9}" type="parTrans" cxnId="{6ACB306F-B500-43B4-8CE6-51BD90A70EB9}">
      <dgm:prSet/>
      <dgm:spPr/>
      <dgm:t>
        <a:bodyPr/>
        <a:lstStyle/>
        <a:p>
          <a:endParaRPr lang="lv-LV"/>
        </a:p>
      </dgm:t>
    </dgm:pt>
    <dgm:pt modelId="{03282EB7-2A61-4350-B8BD-957AC64B0F90}" type="sibTrans" cxnId="{6ACB306F-B500-43B4-8CE6-51BD90A70EB9}">
      <dgm:prSet/>
      <dgm:spPr/>
      <dgm:t>
        <a:bodyPr/>
        <a:lstStyle/>
        <a:p>
          <a:endParaRPr lang="lv-LV"/>
        </a:p>
      </dgm:t>
    </dgm:pt>
    <dgm:pt modelId="{1370AF9D-84A9-4D16-8809-482B3276A20D}">
      <dgm:prSet custT="1"/>
      <dgm:spPr>
        <a:ln>
          <a:solidFill>
            <a:schemeClr val="accent5">
              <a:lumMod val="75000"/>
            </a:schemeClr>
          </a:solidFill>
        </a:ln>
      </dgm:spPr>
      <dgm:t>
        <a:bodyPr/>
        <a:lstStyle/>
        <a:p>
          <a:pPr algn="just"/>
          <a:endParaRPr lang="lv-LV" sz="1600" dirty="0">
            <a:latin typeface="Verdana" panose="020B0604030504040204" pitchFamily="34" charset="0"/>
            <a:ea typeface="Verdana" panose="020B0604030504040204" pitchFamily="34" charset="0"/>
          </a:endParaRPr>
        </a:p>
      </dgm:t>
    </dgm:pt>
    <dgm:pt modelId="{763D220C-BE27-498E-8029-C93A8805AAD5}" type="parTrans" cxnId="{F53517D2-E544-456F-8DBE-58B5D5CA50C1}">
      <dgm:prSet/>
      <dgm:spPr/>
      <dgm:t>
        <a:bodyPr/>
        <a:lstStyle/>
        <a:p>
          <a:endParaRPr lang="en-US"/>
        </a:p>
      </dgm:t>
    </dgm:pt>
    <dgm:pt modelId="{3D8C34E2-8B6A-46CE-8713-6ED7E4280825}" type="sibTrans" cxnId="{F53517D2-E544-456F-8DBE-58B5D5CA50C1}">
      <dgm:prSet/>
      <dgm:spPr/>
      <dgm:t>
        <a:bodyPr/>
        <a:lstStyle/>
        <a:p>
          <a:endParaRPr lang="en-US"/>
        </a:p>
      </dgm:t>
    </dgm:pt>
    <dgm:pt modelId="{9FAA9E90-0E65-4AA3-93DB-4449BE776CFF}">
      <dgm:prSet custT="1"/>
      <dgm:spPr>
        <a:ln>
          <a:solidFill>
            <a:schemeClr val="accent5">
              <a:lumMod val="75000"/>
            </a:schemeClr>
          </a:solidFill>
        </a:ln>
      </dgm:spPr>
      <dgm:t>
        <a:bodyPr/>
        <a:lstStyle/>
        <a:p>
          <a:pPr algn="just"/>
          <a:endParaRPr lang="lv-LV" sz="1600" dirty="0">
            <a:latin typeface="Verdana" panose="020B0604030504040204" pitchFamily="34" charset="0"/>
            <a:ea typeface="Verdana" panose="020B0604030504040204" pitchFamily="34" charset="0"/>
          </a:endParaRPr>
        </a:p>
      </dgm:t>
    </dgm:pt>
    <dgm:pt modelId="{B9E88122-9108-4CE1-9B51-C14F866C80C0}" type="parTrans" cxnId="{6D984527-A107-4BE8-8F0F-63DF40430170}">
      <dgm:prSet/>
      <dgm:spPr/>
      <dgm:t>
        <a:bodyPr/>
        <a:lstStyle/>
        <a:p>
          <a:endParaRPr lang="en-US"/>
        </a:p>
      </dgm:t>
    </dgm:pt>
    <dgm:pt modelId="{6B99C5C1-C427-406B-B5E0-B8499F82133B}" type="sibTrans" cxnId="{6D984527-A107-4BE8-8F0F-63DF40430170}">
      <dgm:prSet/>
      <dgm:spPr/>
      <dgm:t>
        <a:bodyPr/>
        <a:lstStyle/>
        <a:p>
          <a:endParaRPr lang="en-US"/>
        </a:p>
      </dgm:t>
    </dgm:pt>
    <dgm:pt modelId="{A144D46B-E905-444B-BAA6-5DAE180EC9AC}">
      <dgm:prSet custT="1"/>
      <dgm:spPr>
        <a:ln>
          <a:solidFill>
            <a:schemeClr val="accent5">
              <a:lumMod val="75000"/>
            </a:schemeClr>
          </a:solidFill>
        </a:ln>
      </dgm:spPr>
      <dgm:t>
        <a:bodyPr/>
        <a:lstStyle/>
        <a:p>
          <a:pPr algn="just"/>
          <a:endParaRPr lang="lv-LV" sz="1600" dirty="0">
            <a:latin typeface="Verdana" panose="020B0604030504040204" pitchFamily="34" charset="0"/>
            <a:ea typeface="Verdana" panose="020B0604030504040204" pitchFamily="34" charset="0"/>
          </a:endParaRPr>
        </a:p>
      </dgm:t>
    </dgm:pt>
    <dgm:pt modelId="{40B13AF3-DA06-486E-8817-E53CC9586185}" type="parTrans" cxnId="{BC1A4B16-F4FA-4885-8A22-DA857FC77655}">
      <dgm:prSet/>
      <dgm:spPr/>
      <dgm:t>
        <a:bodyPr/>
        <a:lstStyle/>
        <a:p>
          <a:endParaRPr lang="en-US"/>
        </a:p>
      </dgm:t>
    </dgm:pt>
    <dgm:pt modelId="{D5A20011-624B-4D28-B052-A167877B9083}" type="sibTrans" cxnId="{BC1A4B16-F4FA-4885-8A22-DA857FC77655}">
      <dgm:prSet/>
      <dgm:spPr/>
      <dgm:t>
        <a:bodyPr/>
        <a:lstStyle/>
        <a:p>
          <a:endParaRPr lang="en-US"/>
        </a:p>
      </dgm:t>
    </dgm:pt>
    <dgm:pt modelId="{88FBCFC4-5918-4EEB-9C56-0D09537DAC18}">
      <dgm:prSet custT="1"/>
      <dgm:spPr>
        <a:ln>
          <a:solidFill>
            <a:schemeClr val="accent5">
              <a:lumMod val="75000"/>
            </a:schemeClr>
          </a:solidFill>
        </a:ln>
      </dgm:spPr>
      <dgm:t>
        <a:bodyPr/>
        <a:lstStyle/>
        <a:p>
          <a:pPr algn="just"/>
          <a:endParaRPr lang="lv-LV" sz="1600" dirty="0">
            <a:latin typeface="Verdana" panose="020B0604030504040204" pitchFamily="34" charset="0"/>
            <a:ea typeface="Verdana" panose="020B0604030504040204" pitchFamily="34" charset="0"/>
          </a:endParaRPr>
        </a:p>
      </dgm:t>
    </dgm:pt>
    <dgm:pt modelId="{C937F354-08FF-4F12-B2CC-8853DD399514}" type="parTrans" cxnId="{85F2487F-946C-4A03-B3E8-6694CF1926EB}">
      <dgm:prSet/>
      <dgm:spPr/>
      <dgm:t>
        <a:bodyPr/>
        <a:lstStyle/>
        <a:p>
          <a:endParaRPr lang="en-US"/>
        </a:p>
      </dgm:t>
    </dgm:pt>
    <dgm:pt modelId="{85C2AA13-9BB0-4207-80F6-F464EA224F14}" type="sibTrans" cxnId="{85F2487F-946C-4A03-B3E8-6694CF1926EB}">
      <dgm:prSet/>
      <dgm:spPr/>
      <dgm:t>
        <a:bodyPr/>
        <a:lstStyle/>
        <a:p>
          <a:endParaRPr lang="en-US"/>
        </a:p>
      </dgm:t>
    </dgm:pt>
    <dgm:pt modelId="{56D2BE2B-D39F-4311-94EF-4A4F6B9ADA63}">
      <dgm:prSet custT="1"/>
      <dgm:spPr>
        <a:ln>
          <a:solidFill>
            <a:schemeClr val="accent5">
              <a:lumMod val="75000"/>
            </a:schemeClr>
          </a:solidFill>
        </a:ln>
      </dgm:spPr>
      <dgm:t>
        <a:bodyPr/>
        <a:lstStyle/>
        <a:p>
          <a:pPr algn="just"/>
          <a:endParaRPr lang="lv-LV" sz="1600" dirty="0">
            <a:latin typeface="Verdana" panose="020B0604030504040204" pitchFamily="34" charset="0"/>
            <a:ea typeface="Verdana" panose="020B0604030504040204" pitchFamily="34" charset="0"/>
          </a:endParaRPr>
        </a:p>
      </dgm:t>
    </dgm:pt>
    <dgm:pt modelId="{DFA238BE-FAB5-456A-89E7-B01A8F9F9679}" type="parTrans" cxnId="{F352FF29-0BC7-47B8-BD87-CDE424741997}">
      <dgm:prSet/>
      <dgm:spPr/>
      <dgm:t>
        <a:bodyPr/>
        <a:lstStyle/>
        <a:p>
          <a:endParaRPr lang="en-US"/>
        </a:p>
      </dgm:t>
    </dgm:pt>
    <dgm:pt modelId="{442547F5-A515-45F2-9746-D79B0505835D}" type="sibTrans" cxnId="{F352FF29-0BC7-47B8-BD87-CDE424741997}">
      <dgm:prSet/>
      <dgm:spPr/>
      <dgm:t>
        <a:bodyPr/>
        <a:lstStyle/>
        <a:p>
          <a:endParaRPr lang="en-US"/>
        </a:p>
      </dgm:t>
    </dgm:pt>
    <dgm:pt modelId="{3AB89E3E-3922-47B1-B553-5FAA5B86FC7A}" type="pres">
      <dgm:prSet presAssocID="{21E8745A-681E-45CC-A2C6-8258B18FFE81}" presName="linear" presStyleCnt="0">
        <dgm:presLayoutVars>
          <dgm:dir/>
          <dgm:animLvl val="lvl"/>
          <dgm:resizeHandles val="exact"/>
        </dgm:presLayoutVars>
      </dgm:prSet>
      <dgm:spPr/>
      <dgm:t>
        <a:bodyPr/>
        <a:lstStyle/>
        <a:p>
          <a:endParaRPr lang="en-US"/>
        </a:p>
      </dgm:t>
    </dgm:pt>
    <dgm:pt modelId="{D614FB76-33AC-4A91-A168-7848C52B4E1F}" type="pres">
      <dgm:prSet presAssocID="{F0B1E67B-1078-4CE1-A5DE-F8367FF88BC3}" presName="parentLin" presStyleCnt="0"/>
      <dgm:spPr/>
    </dgm:pt>
    <dgm:pt modelId="{AB72D851-31BB-4ECE-967B-6213519EDBBD}" type="pres">
      <dgm:prSet presAssocID="{F0B1E67B-1078-4CE1-A5DE-F8367FF88BC3}" presName="parentLeftMargin" presStyleLbl="node1" presStyleIdx="0" presStyleCnt="1"/>
      <dgm:spPr/>
      <dgm:t>
        <a:bodyPr/>
        <a:lstStyle/>
        <a:p>
          <a:endParaRPr lang="en-US"/>
        </a:p>
      </dgm:t>
    </dgm:pt>
    <dgm:pt modelId="{0B10C9E3-EAC9-401F-A47D-A3C49D58A695}" type="pres">
      <dgm:prSet presAssocID="{F0B1E67B-1078-4CE1-A5DE-F8367FF88BC3}" presName="parentText" presStyleLbl="node1" presStyleIdx="0" presStyleCnt="1" custScaleX="128739" custScaleY="54539">
        <dgm:presLayoutVars>
          <dgm:chMax val="0"/>
          <dgm:bulletEnabled val="1"/>
        </dgm:presLayoutVars>
      </dgm:prSet>
      <dgm:spPr/>
      <dgm:t>
        <a:bodyPr/>
        <a:lstStyle/>
        <a:p>
          <a:endParaRPr lang="en-US"/>
        </a:p>
      </dgm:t>
    </dgm:pt>
    <dgm:pt modelId="{4D39B527-D500-4CB3-9F18-C03019D5C257}" type="pres">
      <dgm:prSet presAssocID="{F0B1E67B-1078-4CE1-A5DE-F8367FF88BC3}" presName="negativeSpace" presStyleCnt="0"/>
      <dgm:spPr/>
    </dgm:pt>
    <dgm:pt modelId="{C3680369-E770-4AD9-BBE9-16E439C097D4}" type="pres">
      <dgm:prSet presAssocID="{F0B1E67B-1078-4CE1-A5DE-F8367FF88BC3}" presName="childText" presStyleLbl="conFgAcc1" presStyleIdx="0" presStyleCnt="1">
        <dgm:presLayoutVars>
          <dgm:bulletEnabled val="1"/>
        </dgm:presLayoutVars>
      </dgm:prSet>
      <dgm:spPr/>
      <dgm:t>
        <a:bodyPr/>
        <a:lstStyle/>
        <a:p>
          <a:endParaRPr lang="en-US"/>
        </a:p>
      </dgm:t>
    </dgm:pt>
  </dgm:ptLst>
  <dgm:cxnLst>
    <dgm:cxn modelId="{15C559A0-E2F9-4B59-8AB1-C119D7CE5469}" type="presOf" srcId="{CF36C7C0-A96F-44A9-A54C-F3A8600A6550}" destId="{C3680369-E770-4AD9-BBE9-16E439C097D4}" srcOrd="0" destOrd="0" presId="urn:microsoft.com/office/officeart/2005/8/layout/list1"/>
    <dgm:cxn modelId="{F15FF515-0474-4F9B-9BCE-1BF59827108F}" srcId="{F0B1E67B-1078-4CE1-A5DE-F8367FF88BC3}" destId="{CF36C7C0-A96F-44A9-A54C-F3A8600A6550}" srcOrd="0" destOrd="0" parTransId="{243E5FB8-FD05-4C67-816E-A29FB13E970E}" sibTransId="{71D968BE-548E-4AA0-968B-433736CC58B9}"/>
    <dgm:cxn modelId="{809B80EA-E299-4313-B731-4B032DFEE5E8}" type="presOf" srcId="{21E8745A-681E-45CC-A2C6-8258B18FFE81}" destId="{3AB89E3E-3922-47B1-B553-5FAA5B86FC7A}" srcOrd="0" destOrd="0" presId="urn:microsoft.com/office/officeart/2005/8/layout/list1"/>
    <dgm:cxn modelId="{FBF41D15-2AA3-4E9C-B75F-5DF8111CFA9D}" type="presOf" srcId="{F0B1E67B-1078-4CE1-A5DE-F8367FF88BC3}" destId="{AB72D851-31BB-4ECE-967B-6213519EDBBD}" srcOrd="0" destOrd="0" presId="urn:microsoft.com/office/officeart/2005/8/layout/list1"/>
    <dgm:cxn modelId="{C59C6A0A-8A1D-44B8-8171-E5B1E9C5E021}" type="presOf" srcId="{F0B1E67B-1078-4CE1-A5DE-F8367FF88BC3}" destId="{0B10C9E3-EAC9-401F-A47D-A3C49D58A695}" srcOrd="1" destOrd="0" presId="urn:microsoft.com/office/officeart/2005/8/layout/list1"/>
    <dgm:cxn modelId="{F53517D2-E544-456F-8DBE-58B5D5CA50C1}" srcId="{F0B1E67B-1078-4CE1-A5DE-F8367FF88BC3}" destId="{1370AF9D-84A9-4D16-8809-482B3276A20D}" srcOrd="1" destOrd="0" parTransId="{763D220C-BE27-498E-8029-C93A8805AAD5}" sibTransId="{3D8C34E2-8B6A-46CE-8713-6ED7E4280825}"/>
    <dgm:cxn modelId="{43CB2CD1-BDE5-46FC-AEB5-A76B3E1C5591}" srcId="{F0B1E67B-1078-4CE1-A5DE-F8367FF88BC3}" destId="{C118A7C3-2DC7-4914-9712-72630ADFF3AC}" srcOrd="6" destOrd="0" parTransId="{C0F234BF-CE37-4AD5-BD45-F63084A346CE}" sibTransId="{BE5F6C68-D803-4644-A831-EFDE3A86F1FD}"/>
    <dgm:cxn modelId="{DBE54CE0-B2DE-4A37-ADAC-015E9872B544}" srcId="{F0B1E67B-1078-4CE1-A5DE-F8367FF88BC3}" destId="{EB778532-14D3-4152-A285-5F1EB6097647}" srcOrd="10" destOrd="0" parTransId="{720DFA32-D2DB-49EB-A551-DE6B4086888C}" sibTransId="{78FFE744-473F-4ADE-9EB6-2CD9211FA03F}"/>
    <dgm:cxn modelId="{C41B31ED-BE81-4FD8-91D9-1030A11022BB}" srcId="{F0B1E67B-1078-4CE1-A5DE-F8367FF88BC3}" destId="{4296B795-95AE-450B-997D-888658C24936}" srcOrd="2" destOrd="0" parTransId="{38E14AFB-4306-4EDC-9B69-6239C98BBC04}" sibTransId="{17BA6DC7-F9F7-4A5D-B2DB-5D4E13AD6F47}"/>
    <dgm:cxn modelId="{53A0EF01-042C-4969-83A3-9B62F6727A76}" type="presOf" srcId="{9FAA9E90-0E65-4AA3-93DB-4449BE776CFF}" destId="{C3680369-E770-4AD9-BBE9-16E439C097D4}" srcOrd="0" destOrd="3" presId="urn:microsoft.com/office/officeart/2005/8/layout/list1"/>
    <dgm:cxn modelId="{0D143A1B-1AB0-4622-A6BC-5E3AA0204756}" type="presOf" srcId="{EB778532-14D3-4152-A285-5F1EB6097647}" destId="{C3680369-E770-4AD9-BBE9-16E439C097D4}" srcOrd="0" destOrd="10" presId="urn:microsoft.com/office/officeart/2005/8/layout/list1"/>
    <dgm:cxn modelId="{85F2487F-946C-4A03-B3E8-6694CF1926EB}" srcId="{F0B1E67B-1078-4CE1-A5DE-F8367FF88BC3}" destId="{88FBCFC4-5918-4EEB-9C56-0D09537DAC18}" srcOrd="7" destOrd="0" parTransId="{C937F354-08FF-4F12-B2CC-8853DD399514}" sibTransId="{85C2AA13-9BB0-4207-80F6-F464EA224F14}"/>
    <dgm:cxn modelId="{BC1A4B16-F4FA-4885-8A22-DA857FC77655}" srcId="{F0B1E67B-1078-4CE1-A5DE-F8367FF88BC3}" destId="{A144D46B-E905-444B-BAA6-5DAE180EC9AC}" srcOrd="5" destOrd="0" parTransId="{40B13AF3-DA06-486E-8817-E53CC9586185}" sibTransId="{D5A20011-624B-4D28-B052-A167877B9083}"/>
    <dgm:cxn modelId="{60B9E475-441A-4EB6-98EC-6411C50535FF}" type="presOf" srcId="{56D2BE2B-D39F-4311-94EF-4A4F6B9ADA63}" destId="{C3680369-E770-4AD9-BBE9-16E439C097D4}" srcOrd="0" destOrd="9" presId="urn:microsoft.com/office/officeart/2005/8/layout/list1"/>
    <dgm:cxn modelId="{618E8516-D0E4-4C89-AE2A-FF930495FE3C}" type="presOf" srcId="{1E8FF1B6-225B-4702-97E6-31222F26B4AF}" destId="{C3680369-E770-4AD9-BBE9-16E439C097D4}" srcOrd="0" destOrd="4" presId="urn:microsoft.com/office/officeart/2005/8/layout/list1"/>
    <dgm:cxn modelId="{6FCCA4CE-3223-422F-947A-EF8C7B1D8004}" type="presOf" srcId="{88FBCFC4-5918-4EEB-9C56-0D09537DAC18}" destId="{C3680369-E770-4AD9-BBE9-16E439C097D4}" srcOrd="0" destOrd="7" presId="urn:microsoft.com/office/officeart/2005/8/layout/list1"/>
    <dgm:cxn modelId="{2F95D58D-1149-4B5C-A579-9CAF794607C5}" type="presOf" srcId="{591EF5F3-5847-42F5-AD32-CC2F885FBE56}" destId="{C3680369-E770-4AD9-BBE9-16E439C097D4}" srcOrd="0" destOrd="8" presId="urn:microsoft.com/office/officeart/2005/8/layout/list1"/>
    <dgm:cxn modelId="{6ACB306F-B500-43B4-8CE6-51BD90A70EB9}" srcId="{F0B1E67B-1078-4CE1-A5DE-F8367FF88BC3}" destId="{7CC0AC75-B481-40F3-B38B-CB6AFE366142}" srcOrd="11" destOrd="0" parTransId="{AE4FEE79-A1FC-4A46-96BB-74A4CDB55DF9}" sibTransId="{03282EB7-2A61-4350-B8BD-957AC64B0F90}"/>
    <dgm:cxn modelId="{F352FF29-0BC7-47B8-BD87-CDE424741997}" srcId="{F0B1E67B-1078-4CE1-A5DE-F8367FF88BC3}" destId="{56D2BE2B-D39F-4311-94EF-4A4F6B9ADA63}" srcOrd="9" destOrd="0" parTransId="{DFA238BE-FAB5-456A-89E7-B01A8F9F9679}" sibTransId="{442547F5-A515-45F2-9746-D79B0505835D}"/>
    <dgm:cxn modelId="{6D984527-A107-4BE8-8F0F-63DF40430170}" srcId="{F0B1E67B-1078-4CE1-A5DE-F8367FF88BC3}" destId="{9FAA9E90-0E65-4AA3-93DB-4449BE776CFF}" srcOrd="3" destOrd="0" parTransId="{B9E88122-9108-4CE1-9B51-C14F866C80C0}" sibTransId="{6B99C5C1-C427-406B-B5E0-B8499F82133B}"/>
    <dgm:cxn modelId="{F0AE137D-D6E8-4676-B23C-6B93E3633314}" type="presOf" srcId="{4296B795-95AE-450B-997D-888658C24936}" destId="{C3680369-E770-4AD9-BBE9-16E439C097D4}" srcOrd="0" destOrd="2" presId="urn:microsoft.com/office/officeart/2005/8/layout/list1"/>
    <dgm:cxn modelId="{BED0500D-AEB1-4FC0-95B8-8002507E7039}" type="presOf" srcId="{7CC0AC75-B481-40F3-B38B-CB6AFE366142}" destId="{C3680369-E770-4AD9-BBE9-16E439C097D4}" srcOrd="0" destOrd="11" presId="urn:microsoft.com/office/officeart/2005/8/layout/list1"/>
    <dgm:cxn modelId="{04CD043E-8EEF-40B2-905B-903A1241B186}" srcId="{F0B1E67B-1078-4CE1-A5DE-F8367FF88BC3}" destId="{591EF5F3-5847-42F5-AD32-CC2F885FBE56}" srcOrd="8" destOrd="0" parTransId="{FF958383-2ECA-48A0-A568-1ACB687F978E}" sibTransId="{2D599C6E-0083-4228-B898-4757ED7EA302}"/>
    <dgm:cxn modelId="{7E9DFF0E-4052-48EA-BDB0-279F51AB6070}" type="presOf" srcId="{1370AF9D-84A9-4D16-8809-482B3276A20D}" destId="{C3680369-E770-4AD9-BBE9-16E439C097D4}" srcOrd="0" destOrd="1" presId="urn:microsoft.com/office/officeart/2005/8/layout/list1"/>
    <dgm:cxn modelId="{96FF6DA8-9B75-404A-9896-CC83778FCE6D}" type="presOf" srcId="{C118A7C3-2DC7-4914-9712-72630ADFF3AC}" destId="{C3680369-E770-4AD9-BBE9-16E439C097D4}" srcOrd="0" destOrd="6" presId="urn:microsoft.com/office/officeart/2005/8/layout/list1"/>
    <dgm:cxn modelId="{C2C44B83-3E55-4A87-8B74-824F1FB17088}" type="presOf" srcId="{A144D46B-E905-444B-BAA6-5DAE180EC9AC}" destId="{C3680369-E770-4AD9-BBE9-16E439C097D4}" srcOrd="0" destOrd="5" presId="urn:microsoft.com/office/officeart/2005/8/layout/list1"/>
    <dgm:cxn modelId="{EDFEACB8-C70C-4F39-A73F-57E3FF5C2624}" srcId="{F0B1E67B-1078-4CE1-A5DE-F8367FF88BC3}" destId="{1E8FF1B6-225B-4702-97E6-31222F26B4AF}" srcOrd="4" destOrd="0" parTransId="{229455AE-B2CE-4FB7-851B-C168C8D6F797}" sibTransId="{0F6AF9A4-C370-4945-8AE9-290D9BA9CE50}"/>
    <dgm:cxn modelId="{000F3906-5756-4748-BAA3-7845C2678F61}" srcId="{21E8745A-681E-45CC-A2C6-8258B18FFE81}" destId="{F0B1E67B-1078-4CE1-A5DE-F8367FF88BC3}" srcOrd="0" destOrd="0" parTransId="{6AD43CC6-46BC-4649-BDD8-95225675C0DA}" sibTransId="{07DF221F-E91D-4663-B8A5-1A169BD1C4CC}"/>
    <dgm:cxn modelId="{AC044A9B-2BF5-41D8-8706-E6F1A47772CF}" type="presParOf" srcId="{3AB89E3E-3922-47B1-B553-5FAA5B86FC7A}" destId="{D614FB76-33AC-4A91-A168-7848C52B4E1F}" srcOrd="0" destOrd="0" presId="urn:microsoft.com/office/officeart/2005/8/layout/list1"/>
    <dgm:cxn modelId="{B2ABA172-5895-4ABB-B9D4-5208FA635B53}" type="presParOf" srcId="{D614FB76-33AC-4A91-A168-7848C52B4E1F}" destId="{AB72D851-31BB-4ECE-967B-6213519EDBBD}" srcOrd="0" destOrd="0" presId="urn:microsoft.com/office/officeart/2005/8/layout/list1"/>
    <dgm:cxn modelId="{2242A9E9-403C-49C4-82C7-8AEB179CF370}" type="presParOf" srcId="{D614FB76-33AC-4A91-A168-7848C52B4E1F}" destId="{0B10C9E3-EAC9-401F-A47D-A3C49D58A695}" srcOrd="1" destOrd="0" presId="urn:microsoft.com/office/officeart/2005/8/layout/list1"/>
    <dgm:cxn modelId="{B555035B-8D02-48DB-846B-71C72A709AA3}" type="presParOf" srcId="{3AB89E3E-3922-47B1-B553-5FAA5B86FC7A}" destId="{4D39B527-D500-4CB3-9F18-C03019D5C257}" srcOrd="1" destOrd="0" presId="urn:microsoft.com/office/officeart/2005/8/layout/list1"/>
    <dgm:cxn modelId="{65AFAC2D-22BA-4485-B38B-470B5E602D7B}" type="presParOf" srcId="{3AB89E3E-3922-47B1-B553-5FAA5B86FC7A}" destId="{C3680369-E770-4AD9-BBE9-16E439C097D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868C80-3E05-4CC2-B87B-6E11567AFA5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07B80631-3907-43AA-BC44-7BFB4B828FB5}">
      <dgm:prSet phldrT="[Text]" custT="1"/>
      <dgm:spPr>
        <a:solidFill>
          <a:schemeClr val="accent2">
            <a:lumMod val="75000"/>
          </a:schemeClr>
        </a:solidFill>
      </dgm:spPr>
      <dgm:t>
        <a:bodyPr/>
        <a:lstStyle/>
        <a:p>
          <a:r>
            <a:rPr lang="lv-LV" sz="1000" b="1" dirty="0">
              <a:latin typeface="Verdana" panose="020B0604030504040204" pitchFamily="34" charset="0"/>
              <a:ea typeface="Verdana" panose="020B0604030504040204" pitchFamily="34" charset="0"/>
            </a:rPr>
            <a:t>D daļa: projekta iesniedzēja apliecinājums</a:t>
          </a:r>
        </a:p>
      </dgm:t>
    </dgm:pt>
    <dgm:pt modelId="{4AC0DBFB-DF2A-41AB-8D5F-067E3A512224}" type="parTrans" cxnId="{179D3530-C430-4CBB-B947-10D01A051BAC}">
      <dgm:prSet/>
      <dgm:spPr/>
      <dgm:t>
        <a:bodyPr/>
        <a:lstStyle/>
        <a:p>
          <a:endParaRPr lang="lv-LV"/>
        </a:p>
      </dgm:t>
    </dgm:pt>
    <dgm:pt modelId="{71C8EBD9-563A-493C-AC70-1AC5ADF99F6C}" type="sibTrans" cxnId="{179D3530-C430-4CBB-B947-10D01A051BAC}">
      <dgm:prSet/>
      <dgm:spPr/>
      <dgm:t>
        <a:bodyPr/>
        <a:lstStyle/>
        <a:p>
          <a:endParaRPr lang="lv-LV"/>
        </a:p>
      </dgm:t>
    </dgm:pt>
    <dgm:pt modelId="{2D5364E9-2D66-4F19-9D1B-E9DDD7FF1C8A}">
      <dgm:prSet phldrT="[Text]" custT="1"/>
      <dgm:spPr>
        <a:solidFill>
          <a:schemeClr val="accent2">
            <a:lumMod val="60000"/>
            <a:lumOff val="40000"/>
          </a:schemeClr>
        </a:solidFill>
      </dgm:spPr>
      <dgm:t>
        <a:bodyPr/>
        <a:lstStyle/>
        <a:p>
          <a:r>
            <a:rPr lang="lv-LV" sz="1000" b="1" dirty="0">
              <a:latin typeface="Verdana" panose="020B0604030504040204" pitchFamily="34" charset="0"/>
              <a:ea typeface="Verdana" panose="020B0604030504040204" pitchFamily="34" charset="0"/>
            </a:rPr>
            <a:t>E daļa:  projekta sadarbības partnera apliecinājums</a:t>
          </a:r>
        </a:p>
      </dgm:t>
    </dgm:pt>
    <dgm:pt modelId="{69CCAF96-6EE5-4213-AF65-2D67A51D113D}" type="parTrans" cxnId="{F81CE407-869D-428D-8208-8EC1432767E3}">
      <dgm:prSet/>
      <dgm:spPr/>
      <dgm:t>
        <a:bodyPr/>
        <a:lstStyle/>
        <a:p>
          <a:endParaRPr lang="lv-LV"/>
        </a:p>
      </dgm:t>
    </dgm:pt>
    <dgm:pt modelId="{0476599D-F1EF-4A4F-BD53-8E7E5226ABB0}" type="sibTrans" cxnId="{F81CE407-869D-428D-8208-8EC1432767E3}">
      <dgm:prSet/>
      <dgm:spPr/>
      <dgm:t>
        <a:bodyPr/>
        <a:lstStyle/>
        <a:p>
          <a:endParaRPr lang="lv-LV"/>
        </a:p>
      </dgm:t>
    </dgm:pt>
    <dgm:pt modelId="{1B28F668-699D-4B5B-9F42-9BF0664AA4CB}">
      <dgm:prSet phldrT="[Text]" custT="1"/>
      <dgm:spPr>
        <a:solidFill>
          <a:schemeClr val="accent2">
            <a:lumMod val="40000"/>
            <a:lumOff val="60000"/>
          </a:schemeClr>
        </a:solidFill>
      </dgm:spPr>
      <dgm:t>
        <a:bodyPr/>
        <a:lstStyle/>
        <a:p>
          <a:r>
            <a:rPr lang="lv-LV" sz="1000" b="1" dirty="0">
              <a:solidFill>
                <a:schemeClr val="tx1"/>
              </a:solidFill>
              <a:latin typeface="Verdana" panose="020B0604030504040204" pitchFamily="34" charset="0"/>
              <a:ea typeface="Verdana" panose="020B0604030504040204" pitchFamily="34" charset="0"/>
            </a:rPr>
            <a:t>F daļa: Finanšu apgrozījuma pārskats par 2021.-2023.vai 2022.-2024.gadu</a:t>
          </a:r>
        </a:p>
      </dgm:t>
    </dgm:pt>
    <dgm:pt modelId="{BED16EA5-1FE4-4110-9F10-DFDAD27839A3}" type="parTrans" cxnId="{000B3AA6-8D9A-48EA-8003-7228C97064C7}">
      <dgm:prSet/>
      <dgm:spPr/>
      <dgm:t>
        <a:bodyPr/>
        <a:lstStyle/>
        <a:p>
          <a:endParaRPr lang="lv-LV"/>
        </a:p>
      </dgm:t>
    </dgm:pt>
    <dgm:pt modelId="{D0C23E72-6B53-4EFE-B186-08C5A05042EF}" type="sibTrans" cxnId="{000B3AA6-8D9A-48EA-8003-7228C97064C7}">
      <dgm:prSet/>
      <dgm:spPr/>
      <dgm:t>
        <a:bodyPr/>
        <a:lstStyle/>
        <a:p>
          <a:endParaRPr lang="lv-LV"/>
        </a:p>
      </dgm:t>
    </dgm:pt>
    <dgm:pt modelId="{1984EB23-38AD-4EA3-921E-12B8BB4CCA9F}">
      <dgm:prSet/>
      <dgm:spPr>
        <a:ln>
          <a:solidFill>
            <a:schemeClr val="accent5">
              <a:lumMod val="75000"/>
            </a:schemeClr>
          </a:solidFill>
        </a:ln>
      </dgm:spPr>
      <dgm:t>
        <a:bodyPr/>
        <a:lstStyle/>
        <a:p>
          <a:pPr algn="just"/>
          <a:r>
            <a:rPr lang="lv-LV" dirty="0">
              <a:latin typeface="Verdana" panose="020B0604030504040204" pitchFamily="34" charset="0"/>
              <a:ea typeface="Verdana" panose="020B0604030504040204" pitchFamily="34" charset="0"/>
            </a:rPr>
            <a:t>Apliecina </a:t>
          </a:r>
          <a:r>
            <a:rPr lang="lv-LV" dirty="0">
              <a:solidFill>
                <a:schemeClr val="accent5">
                  <a:lumMod val="75000"/>
                </a:schemeClr>
              </a:solidFill>
              <a:latin typeface="Verdana" panose="020B0604030504040204" pitchFamily="34" charset="0"/>
              <a:ea typeface="Verdana" panose="020B0604030504040204" pitchFamily="34" charset="0"/>
            </a:rPr>
            <a:t>PO statusa esamību</a:t>
          </a:r>
          <a:r>
            <a:rPr lang="lv-LV" dirty="0">
              <a:latin typeface="Verdana" panose="020B0604030504040204" pitchFamily="34" charset="0"/>
              <a:ea typeface="Verdana" panose="020B0604030504040204" pitchFamily="34" charset="0"/>
            </a:rPr>
            <a:t>;</a:t>
          </a:r>
        </a:p>
      </dgm:t>
    </dgm:pt>
    <dgm:pt modelId="{BA3C58B4-2336-4137-B61C-AE783D02482A}" type="parTrans" cxnId="{DFA60E36-EBBF-43F0-860C-BE683C973AE6}">
      <dgm:prSet/>
      <dgm:spPr/>
      <dgm:t>
        <a:bodyPr/>
        <a:lstStyle/>
        <a:p>
          <a:endParaRPr lang="lv-LV"/>
        </a:p>
      </dgm:t>
    </dgm:pt>
    <dgm:pt modelId="{FC8C25B2-968E-4FAF-A5C1-A4E809589BB6}" type="sibTrans" cxnId="{DFA60E36-EBBF-43F0-860C-BE683C973AE6}">
      <dgm:prSet/>
      <dgm:spPr/>
      <dgm:t>
        <a:bodyPr/>
        <a:lstStyle/>
        <a:p>
          <a:endParaRPr lang="lv-LV"/>
        </a:p>
      </dgm:t>
    </dgm:pt>
    <dgm:pt modelId="{844D8131-E57D-4162-8588-3EB6A2473860}">
      <dgm:prSet/>
      <dgm:spPr>
        <a:ln>
          <a:solidFill>
            <a:schemeClr val="accent5">
              <a:lumMod val="75000"/>
            </a:schemeClr>
          </a:solidFill>
        </a:ln>
      </dgm:spPr>
      <dgm:t>
        <a:bodyPr/>
        <a:lstStyle/>
        <a:p>
          <a:pPr algn="just"/>
          <a:r>
            <a:rPr lang="lv-LV" dirty="0">
              <a:latin typeface="Verdana" panose="020B0604030504040204" pitchFamily="34" charset="0"/>
              <a:ea typeface="Verdana" panose="020B0604030504040204" pitchFamily="34" charset="0"/>
            </a:rPr>
            <a:t>Apliecina sniegtās informācijas patiesumu;</a:t>
          </a:r>
        </a:p>
      </dgm:t>
    </dgm:pt>
    <dgm:pt modelId="{E769C965-4612-4C13-B148-6DAD69203B4B}" type="parTrans" cxnId="{7618A0AD-053B-4510-8798-02561A7D7F25}">
      <dgm:prSet/>
      <dgm:spPr/>
      <dgm:t>
        <a:bodyPr/>
        <a:lstStyle/>
        <a:p>
          <a:endParaRPr lang="lv-LV"/>
        </a:p>
      </dgm:t>
    </dgm:pt>
    <dgm:pt modelId="{E407C2A6-3E18-405C-829A-6BBAC4828F90}" type="sibTrans" cxnId="{7618A0AD-053B-4510-8798-02561A7D7F25}">
      <dgm:prSet/>
      <dgm:spPr/>
      <dgm:t>
        <a:bodyPr/>
        <a:lstStyle/>
        <a:p>
          <a:endParaRPr lang="lv-LV"/>
        </a:p>
      </dgm:t>
    </dgm:pt>
    <dgm:pt modelId="{09795019-DFEC-4C71-9AFF-2A72D35FE7FE}">
      <dgm:prSet/>
      <dgm:spPr>
        <a:ln>
          <a:solidFill>
            <a:schemeClr val="accent5">
              <a:lumMod val="75000"/>
            </a:schemeClr>
          </a:solidFill>
        </a:ln>
      </dgm:spPr>
      <dgm:t>
        <a:bodyPr/>
        <a:lstStyle/>
        <a:p>
          <a:pPr algn="just"/>
          <a:r>
            <a:rPr lang="lv-LV" dirty="0">
              <a:latin typeface="Verdana" panose="020B0604030504040204" pitchFamily="34" charset="0"/>
              <a:ea typeface="Verdana" panose="020B0604030504040204" pitchFamily="34" charset="0"/>
            </a:rPr>
            <a:t>Apliecina atbilstību finansējuma saņemšanas nosacījumiem;</a:t>
          </a:r>
        </a:p>
      </dgm:t>
    </dgm:pt>
    <dgm:pt modelId="{BFA16502-6FD0-480F-B043-F724213F58CE}" type="parTrans" cxnId="{EEFA8D29-9AB9-404B-B136-DBE3EAE21A47}">
      <dgm:prSet/>
      <dgm:spPr/>
      <dgm:t>
        <a:bodyPr/>
        <a:lstStyle/>
        <a:p>
          <a:endParaRPr lang="lv-LV"/>
        </a:p>
      </dgm:t>
    </dgm:pt>
    <dgm:pt modelId="{A2534ADF-290E-477A-9738-CE65141E50B6}" type="sibTrans" cxnId="{EEFA8D29-9AB9-404B-B136-DBE3EAE21A47}">
      <dgm:prSet/>
      <dgm:spPr/>
      <dgm:t>
        <a:bodyPr/>
        <a:lstStyle/>
        <a:p>
          <a:endParaRPr lang="lv-LV"/>
        </a:p>
      </dgm:t>
    </dgm:pt>
    <dgm:pt modelId="{3693AA5C-24CD-47CA-92CF-71309616BA12}">
      <dgm:prSet/>
      <dgm:spPr>
        <a:ln>
          <a:solidFill>
            <a:schemeClr val="accent5">
              <a:lumMod val="75000"/>
            </a:schemeClr>
          </a:solidFill>
        </a:ln>
      </dgm:spPr>
      <dgm:t>
        <a:bodyPr/>
        <a:lstStyle/>
        <a:p>
          <a:pPr algn="just"/>
          <a:r>
            <a:rPr lang="lv-LV" dirty="0">
              <a:latin typeface="Verdana" panose="020B0604030504040204" pitchFamily="34" charset="0"/>
              <a:ea typeface="Verdana" panose="020B0604030504040204" pitchFamily="34" charset="0"/>
            </a:rPr>
            <a:t>Apliecina, ka ievēros publicitātes prasības;</a:t>
          </a:r>
        </a:p>
      </dgm:t>
    </dgm:pt>
    <dgm:pt modelId="{08F8F15B-7B28-4457-A9E3-6C91F480CEE2}" type="parTrans" cxnId="{F61F1CB0-3025-410A-9E22-E823C5C03485}">
      <dgm:prSet/>
      <dgm:spPr/>
      <dgm:t>
        <a:bodyPr/>
        <a:lstStyle/>
        <a:p>
          <a:endParaRPr lang="lv-LV"/>
        </a:p>
      </dgm:t>
    </dgm:pt>
    <dgm:pt modelId="{5E2D57B3-656B-4F47-9A25-60659693C007}" type="sibTrans" cxnId="{F61F1CB0-3025-410A-9E22-E823C5C03485}">
      <dgm:prSet/>
      <dgm:spPr/>
      <dgm:t>
        <a:bodyPr/>
        <a:lstStyle/>
        <a:p>
          <a:endParaRPr lang="lv-LV"/>
        </a:p>
      </dgm:t>
    </dgm:pt>
    <dgm:pt modelId="{09C60025-3E57-4EAE-B002-F2CBF357F9EE}">
      <dgm:prSet/>
      <dgm:spPr>
        <a:ln>
          <a:solidFill>
            <a:schemeClr val="accent5">
              <a:lumMod val="75000"/>
            </a:schemeClr>
          </a:solidFill>
        </a:ln>
      </dgm:spPr>
      <dgm:t>
        <a:bodyPr/>
        <a:lstStyle/>
        <a:p>
          <a:pPr algn="just"/>
          <a:r>
            <a:rPr lang="lv-LV" dirty="0">
              <a:latin typeface="Verdana" panose="020B0604030504040204" pitchFamily="34" charset="0"/>
              <a:ea typeface="Verdana" panose="020B0604030504040204" pitchFamily="34" charset="0"/>
            </a:rPr>
            <a:t>Apliecina, ka ir informēts un piekrīt, ka LZP ir datu apstrādes pārzinis, kas izmantos personas datus konkursa normatīvo aktu prasību īstenošanai;</a:t>
          </a:r>
        </a:p>
      </dgm:t>
    </dgm:pt>
    <dgm:pt modelId="{B790150D-4F22-43D3-BC21-0157B8F5F599}" type="parTrans" cxnId="{7386FC32-FD3B-4BFA-8FAD-00F4A4A85AA8}">
      <dgm:prSet/>
      <dgm:spPr/>
      <dgm:t>
        <a:bodyPr/>
        <a:lstStyle/>
        <a:p>
          <a:endParaRPr lang="lv-LV"/>
        </a:p>
      </dgm:t>
    </dgm:pt>
    <dgm:pt modelId="{EB67C242-3336-400E-99A3-57E77140C7F1}" type="sibTrans" cxnId="{7386FC32-FD3B-4BFA-8FAD-00F4A4A85AA8}">
      <dgm:prSet/>
      <dgm:spPr/>
      <dgm:t>
        <a:bodyPr/>
        <a:lstStyle/>
        <a:p>
          <a:endParaRPr lang="lv-LV"/>
        </a:p>
      </dgm:t>
    </dgm:pt>
    <dgm:pt modelId="{E80D82FE-99CE-4172-BABF-54C2DA31B4A7}">
      <dgm:prSet/>
      <dgm:spPr>
        <a:ln>
          <a:solidFill>
            <a:schemeClr val="accent5">
              <a:lumMod val="75000"/>
            </a:schemeClr>
          </a:solidFill>
        </a:ln>
      </dgm:spPr>
      <dgm:t>
        <a:bodyPr/>
        <a:lstStyle/>
        <a:p>
          <a:pPr algn="just"/>
          <a:r>
            <a:rPr lang="lv-LV" b="0" dirty="0">
              <a:latin typeface="Verdana" panose="020B0604030504040204" pitchFamily="34" charset="0"/>
              <a:ea typeface="Verdana" panose="020B0604030504040204" pitchFamily="34" charset="0"/>
            </a:rPr>
            <a:t>Sniedz informāciju par </a:t>
          </a:r>
          <a:r>
            <a:rPr lang="lv-LV" b="0" dirty="0">
              <a:solidFill>
                <a:schemeClr val="tx1"/>
              </a:solidFill>
              <a:latin typeface="Verdana" panose="020B0604030504040204" pitchFamily="34" charset="0"/>
              <a:ea typeface="Verdana" panose="020B0604030504040204" pitchFamily="34" charset="0"/>
            </a:rPr>
            <a:t>zinātniskās grupas īstenotajiem projektiem </a:t>
          </a:r>
          <a:r>
            <a:rPr lang="lv-LV" b="0" dirty="0">
              <a:latin typeface="Verdana" panose="020B0604030504040204" pitchFamily="34" charset="0"/>
              <a:ea typeface="Verdana" panose="020B0604030504040204" pitchFamily="34" charset="0"/>
            </a:rPr>
            <a:t>dubultfinansējuma riska pārbaudei;</a:t>
          </a:r>
        </a:p>
      </dgm:t>
    </dgm:pt>
    <dgm:pt modelId="{B1F1DAC1-ACE4-4043-8241-0364416003EE}" type="parTrans" cxnId="{F774F77C-1CF3-472C-83A5-BB2F26EFEF7D}">
      <dgm:prSet/>
      <dgm:spPr/>
      <dgm:t>
        <a:bodyPr/>
        <a:lstStyle/>
        <a:p>
          <a:endParaRPr lang="lv-LV"/>
        </a:p>
      </dgm:t>
    </dgm:pt>
    <dgm:pt modelId="{4117AD8D-3B76-410D-B007-681D6A4A1842}" type="sibTrans" cxnId="{F774F77C-1CF3-472C-83A5-BB2F26EFEF7D}">
      <dgm:prSet/>
      <dgm:spPr/>
      <dgm:t>
        <a:bodyPr/>
        <a:lstStyle/>
        <a:p>
          <a:endParaRPr lang="lv-LV"/>
        </a:p>
      </dgm:t>
    </dgm:pt>
    <dgm:pt modelId="{0BCF299A-18B5-4065-A27A-0A7A76BB1C9D}">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Apliecina </a:t>
          </a:r>
          <a:r>
            <a:rPr lang="lv-LV" dirty="0">
              <a:solidFill>
                <a:schemeClr val="accent5">
                  <a:lumMod val="75000"/>
                </a:schemeClr>
              </a:solidFill>
              <a:latin typeface="Verdana" panose="020B0604030504040204" pitchFamily="34" charset="0"/>
              <a:ea typeface="Verdana" panose="020B0604030504040204" pitchFamily="34" charset="0"/>
            </a:rPr>
            <a:t>PO statusa esamību</a:t>
          </a:r>
          <a:r>
            <a:rPr lang="lv-LV" dirty="0">
              <a:latin typeface="Verdana" panose="020B0604030504040204" pitchFamily="34" charset="0"/>
              <a:ea typeface="Verdana" panose="020B0604030504040204" pitchFamily="34" charset="0"/>
            </a:rPr>
            <a:t>;</a:t>
          </a:r>
        </a:p>
      </dgm:t>
    </dgm:pt>
    <dgm:pt modelId="{0AF1DF23-525D-4188-9973-051E68A95ABB}" type="parTrans" cxnId="{EEBDA422-895B-4CC3-8AFC-7553743BC521}">
      <dgm:prSet/>
      <dgm:spPr/>
      <dgm:t>
        <a:bodyPr/>
        <a:lstStyle/>
        <a:p>
          <a:endParaRPr lang="lv-LV"/>
        </a:p>
      </dgm:t>
    </dgm:pt>
    <dgm:pt modelId="{1FAE612D-588D-4D59-812E-B2F3CB2A21C9}" type="sibTrans" cxnId="{EEBDA422-895B-4CC3-8AFC-7553743BC521}">
      <dgm:prSet/>
      <dgm:spPr/>
      <dgm:t>
        <a:bodyPr/>
        <a:lstStyle/>
        <a:p>
          <a:endParaRPr lang="lv-LV"/>
        </a:p>
      </dgm:t>
    </dgm:pt>
    <dgm:pt modelId="{7A6C62D6-8335-435D-BE3F-C8E192467983}">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Apliecina sniegtās informācijas patiesumu;</a:t>
          </a:r>
        </a:p>
      </dgm:t>
    </dgm:pt>
    <dgm:pt modelId="{3233507A-1C9F-49F2-9268-6D727C9798D9}" type="parTrans" cxnId="{1999695E-C15F-4B72-8D32-22352B6F89DF}">
      <dgm:prSet/>
      <dgm:spPr/>
      <dgm:t>
        <a:bodyPr/>
        <a:lstStyle/>
        <a:p>
          <a:endParaRPr lang="lv-LV"/>
        </a:p>
      </dgm:t>
    </dgm:pt>
    <dgm:pt modelId="{60956639-C6B2-4E63-9DD5-B5860201E9CE}" type="sibTrans" cxnId="{1999695E-C15F-4B72-8D32-22352B6F89DF}">
      <dgm:prSet/>
      <dgm:spPr/>
      <dgm:t>
        <a:bodyPr/>
        <a:lstStyle/>
        <a:p>
          <a:endParaRPr lang="lv-LV"/>
        </a:p>
      </dgm:t>
    </dgm:pt>
    <dgm:pt modelId="{7E3DAD49-6FAC-430E-910D-ECA750DEFA75}">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Apliecina</a:t>
          </a:r>
          <a:r>
            <a:rPr lang="en-US" dirty="0">
              <a:latin typeface="Verdana" panose="020B0604030504040204" pitchFamily="34" charset="0"/>
              <a:ea typeface="Verdana" panose="020B0604030504040204" pitchFamily="34" charset="0"/>
            </a:rPr>
            <a:t>, </a:t>
          </a:r>
          <a:r>
            <a:rPr lang="lv-LV" dirty="0">
              <a:latin typeface="Verdana" panose="020B0604030504040204" pitchFamily="34" charset="0"/>
              <a:ea typeface="Verdana" panose="020B0604030504040204" pitchFamily="34" charset="0"/>
            </a:rPr>
            <a:t>ka</a:t>
          </a:r>
          <a:r>
            <a:rPr lang="en-US" dirty="0">
              <a:latin typeface="Verdana" panose="020B0604030504040204" pitchFamily="34" charset="0"/>
              <a:ea typeface="Verdana" panose="020B0604030504040204" pitchFamily="34" charset="0"/>
            </a:rPr>
            <a:t> </a:t>
          </a:r>
          <a:r>
            <a:rPr lang="lv-LV" dirty="0">
              <a:latin typeface="Verdana" panose="020B0604030504040204" pitchFamily="34" charset="0"/>
              <a:ea typeface="Verdana" panose="020B0604030504040204" pitchFamily="34" charset="0"/>
            </a:rPr>
            <a:t>ir iepazinies ar finansēšanas nosacījumiem</a:t>
          </a:r>
          <a:r>
            <a:rPr lang="en-US" dirty="0">
              <a:latin typeface="Verdana" panose="020B0604030504040204" pitchFamily="34" charset="0"/>
              <a:ea typeface="Verdana" panose="020B0604030504040204" pitchFamily="34" charset="0"/>
            </a:rPr>
            <a:t> un </a:t>
          </a:r>
          <a:r>
            <a:rPr lang="lv-LV" dirty="0">
              <a:latin typeface="Verdana" panose="020B0604030504040204" pitchFamily="34" charset="0"/>
              <a:ea typeface="Verdana" panose="020B0604030504040204" pitchFamily="34" charset="0"/>
            </a:rPr>
            <a:t>ir gatavs </a:t>
          </a:r>
          <a:r>
            <a:rPr lang="en-US" dirty="0">
              <a:latin typeface="Verdana" panose="020B0604030504040204" pitchFamily="34" charset="0"/>
              <a:ea typeface="Verdana" panose="020B0604030504040204" pitchFamily="34" charset="0"/>
            </a:rPr>
            <a:t>l</a:t>
          </a:r>
          <a:r>
            <a:rPr lang="lv-LV" dirty="0">
              <a:latin typeface="Verdana" panose="020B0604030504040204" pitchFamily="34" charset="0"/>
              <a:ea typeface="Verdana" panose="020B0604030504040204" pitchFamily="34" charset="0"/>
            </a:rPr>
            <a:t>īdzdarboties;</a:t>
          </a:r>
        </a:p>
      </dgm:t>
    </dgm:pt>
    <dgm:pt modelId="{14007D6E-287F-47B0-A288-CD81E19BA40E}" type="parTrans" cxnId="{70073395-3D37-413B-A74F-9AD7C54B8993}">
      <dgm:prSet/>
      <dgm:spPr/>
      <dgm:t>
        <a:bodyPr/>
        <a:lstStyle/>
        <a:p>
          <a:endParaRPr lang="lv-LV"/>
        </a:p>
      </dgm:t>
    </dgm:pt>
    <dgm:pt modelId="{986BDCF5-B931-4BEF-B66F-424B5FBDDD24}" type="sibTrans" cxnId="{70073395-3D37-413B-A74F-9AD7C54B8993}">
      <dgm:prSet/>
      <dgm:spPr/>
      <dgm:t>
        <a:bodyPr/>
        <a:lstStyle/>
        <a:p>
          <a:endParaRPr lang="lv-LV"/>
        </a:p>
      </dgm:t>
    </dgm:pt>
    <dgm:pt modelId="{652A9663-32F9-4C94-AD45-F3C3C0997564}">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Apliecina, ka ievēros publicitātes prasības;</a:t>
          </a:r>
        </a:p>
      </dgm:t>
    </dgm:pt>
    <dgm:pt modelId="{96E5FAD2-3618-4624-A39B-08F271B13FF0}" type="parTrans" cxnId="{75F70C87-2853-4276-81CB-6EE3D5935E4B}">
      <dgm:prSet/>
      <dgm:spPr/>
      <dgm:t>
        <a:bodyPr/>
        <a:lstStyle/>
        <a:p>
          <a:endParaRPr lang="lv-LV"/>
        </a:p>
      </dgm:t>
    </dgm:pt>
    <dgm:pt modelId="{11817A95-85F8-4814-8506-13D234A9F6D6}" type="sibTrans" cxnId="{75F70C87-2853-4276-81CB-6EE3D5935E4B}">
      <dgm:prSet/>
      <dgm:spPr/>
      <dgm:t>
        <a:bodyPr/>
        <a:lstStyle/>
        <a:p>
          <a:endParaRPr lang="lv-LV"/>
        </a:p>
      </dgm:t>
    </dgm:pt>
    <dgm:pt modelId="{CF300F56-36AB-4FD3-AC9B-1E8A971BF8B7}">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Apliecina, ka ir informēts un piekrīt, ka LZP ir datu apstrādes pārzinis, kas izmantos personas datus konkursa normatīvo aktu prasību īstenošanai;</a:t>
          </a:r>
        </a:p>
      </dgm:t>
    </dgm:pt>
    <dgm:pt modelId="{41762A35-00CC-4D88-9D95-CE870F86F129}" type="parTrans" cxnId="{07A32D97-329B-4788-B266-F6D6AA487BEB}">
      <dgm:prSet/>
      <dgm:spPr/>
      <dgm:t>
        <a:bodyPr/>
        <a:lstStyle/>
        <a:p>
          <a:endParaRPr lang="lv-LV"/>
        </a:p>
      </dgm:t>
    </dgm:pt>
    <dgm:pt modelId="{A6EF7B09-9736-4873-9424-1F188B945870}" type="sibTrans" cxnId="{07A32D97-329B-4788-B266-F6D6AA487BEB}">
      <dgm:prSet/>
      <dgm:spPr/>
      <dgm:t>
        <a:bodyPr/>
        <a:lstStyle/>
        <a:p>
          <a:endParaRPr lang="lv-LV"/>
        </a:p>
      </dgm:t>
    </dgm:pt>
    <dgm:pt modelId="{556D9129-1FC7-42DF-A847-1F2A94C2314D}">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Sniedz informāciju par </a:t>
          </a:r>
          <a:r>
            <a:rPr lang="lv-LV" dirty="0">
              <a:solidFill>
                <a:schemeClr val="tx1"/>
              </a:solidFill>
              <a:latin typeface="Verdana" panose="020B0604030504040204" pitchFamily="34" charset="0"/>
              <a:ea typeface="Verdana" panose="020B0604030504040204" pitchFamily="34" charset="0"/>
            </a:rPr>
            <a:t>zinātniskās grupas īstenotajiem projektiem </a:t>
          </a:r>
          <a:r>
            <a:rPr lang="lv-LV" dirty="0">
              <a:latin typeface="Verdana" panose="020B0604030504040204" pitchFamily="34" charset="0"/>
              <a:ea typeface="Verdana" panose="020B0604030504040204" pitchFamily="34" charset="0"/>
            </a:rPr>
            <a:t>dubultfinansējuma riska pārbaudei;</a:t>
          </a:r>
        </a:p>
      </dgm:t>
    </dgm:pt>
    <dgm:pt modelId="{7650C776-9A0A-40A8-8811-C9628E99A256}" type="parTrans" cxnId="{DE3B82D0-4CF9-49D4-BE37-FC84D717E7A4}">
      <dgm:prSet/>
      <dgm:spPr/>
      <dgm:t>
        <a:bodyPr/>
        <a:lstStyle/>
        <a:p>
          <a:endParaRPr lang="lv-LV"/>
        </a:p>
      </dgm:t>
    </dgm:pt>
    <dgm:pt modelId="{762E4A90-6E19-487C-BBCD-43EA7DDF3421}" type="sibTrans" cxnId="{DE3B82D0-4CF9-49D4-BE37-FC84D717E7A4}">
      <dgm:prSet/>
      <dgm:spPr/>
      <dgm:t>
        <a:bodyPr/>
        <a:lstStyle/>
        <a:p>
          <a:endParaRPr lang="lv-LV"/>
        </a:p>
      </dgm:t>
    </dgm:pt>
    <dgm:pt modelId="{DC37C7C2-F6BB-4CF8-B842-34EEF69166B0}">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Pilnvaro projekta iesniedzēju uzņemties līgumsaistības ar padomi un pārstāvēt sadarbības partneri. </a:t>
          </a:r>
        </a:p>
      </dgm:t>
    </dgm:pt>
    <dgm:pt modelId="{E24586EF-312E-47EF-8295-F945CA159E5A}" type="parTrans" cxnId="{D30FEA98-4D1E-444D-B904-49DE16FC806B}">
      <dgm:prSet/>
      <dgm:spPr/>
      <dgm:t>
        <a:bodyPr/>
        <a:lstStyle/>
        <a:p>
          <a:endParaRPr lang="lv-LV"/>
        </a:p>
      </dgm:t>
    </dgm:pt>
    <dgm:pt modelId="{FA82144B-23CB-4C92-A01A-1663597559FE}" type="sibTrans" cxnId="{D30FEA98-4D1E-444D-B904-49DE16FC806B}">
      <dgm:prSet/>
      <dgm:spPr/>
      <dgm:t>
        <a:bodyPr/>
        <a:lstStyle/>
        <a:p>
          <a:endParaRPr lang="lv-LV"/>
        </a:p>
      </dgm:t>
    </dgm:pt>
    <dgm:pt modelId="{29968B79-7E7F-44F6-9372-DBC63EF28F63}">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Iesniedz finanšu apgrozījuma pārskatu par 2021.-2023.gadu vai 2022.-2024.gadu (ja pieejams);</a:t>
          </a:r>
        </a:p>
      </dgm:t>
    </dgm:pt>
    <dgm:pt modelId="{200A46C9-570B-46F5-ADC5-7FACB1C4F72C}" type="parTrans" cxnId="{11F6FD3F-C702-45D9-9057-2350660D453C}">
      <dgm:prSet/>
      <dgm:spPr/>
      <dgm:t>
        <a:bodyPr/>
        <a:lstStyle/>
        <a:p>
          <a:endParaRPr lang="lv-LV"/>
        </a:p>
      </dgm:t>
    </dgm:pt>
    <dgm:pt modelId="{84B3946E-8A62-4B24-8B80-18C37481F8BB}" type="sibTrans" cxnId="{11F6FD3F-C702-45D9-9057-2350660D453C}">
      <dgm:prSet/>
      <dgm:spPr/>
      <dgm:t>
        <a:bodyPr/>
        <a:lstStyle/>
        <a:p>
          <a:endParaRPr lang="lv-LV"/>
        </a:p>
      </dgm:t>
    </dgm:pt>
    <dgm:pt modelId="{1C1511D1-CB42-44AB-AAC4-5A8305FBD578}">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Iesniedz finanšu vadības un grāmatvedības politiku.</a:t>
          </a:r>
        </a:p>
      </dgm:t>
    </dgm:pt>
    <dgm:pt modelId="{85EFA2C4-05BD-4F0A-A2E3-EC2A8A950E77}" type="parTrans" cxnId="{6EC87F1B-1E13-4F1D-82F1-940434E5EB88}">
      <dgm:prSet/>
      <dgm:spPr/>
      <dgm:t>
        <a:bodyPr/>
        <a:lstStyle/>
        <a:p>
          <a:endParaRPr lang="lv-LV"/>
        </a:p>
      </dgm:t>
    </dgm:pt>
    <dgm:pt modelId="{B78BD6E9-3547-4FD4-83C1-1DD987456D03}" type="sibTrans" cxnId="{6EC87F1B-1E13-4F1D-82F1-940434E5EB88}">
      <dgm:prSet/>
      <dgm:spPr/>
      <dgm:t>
        <a:bodyPr/>
        <a:lstStyle/>
        <a:p>
          <a:endParaRPr lang="lv-LV"/>
        </a:p>
      </dgm:t>
    </dgm:pt>
    <dgm:pt modelId="{69CAC140-84F1-4935-8621-97864BC2943D}" type="pres">
      <dgm:prSet presAssocID="{7B868C80-3E05-4CC2-B87B-6E11567AFA57}" presName="linear" presStyleCnt="0">
        <dgm:presLayoutVars>
          <dgm:dir/>
          <dgm:animLvl val="lvl"/>
          <dgm:resizeHandles val="exact"/>
        </dgm:presLayoutVars>
      </dgm:prSet>
      <dgm:spPr/>
      <dgm:t>
        <a:bodyPr/>
        <a:lstStyle/>
        <a:p>
          <a:endParaRPr lang="en-US"/>
        </a:p>
      </dgm:t>
    </dgm:pt>
    <dgm:pt modelId="{B4E6F953-C266-4039-966C-B3C91BB6BF2C}" type="pres">
      <dgm:prSet presAssocID="{07B80631-3907-43AA-BC44-7BFB4B828FB5}" presName="parentLin" presStyleCnt="0"/>
      <dgm:spPr/>
    </dgm:pt>
    <dgm:pt modelId="{1D5DA1AD-8269-4B63-ADDF-426B16CC43EF}" type="pres">
      <dgm:prSet presAssocID="{07B80631-3907-43AA-BC44-7BFB4B828FB5}" presName="parentLeftMargin" presStyleLbl="node1" presStyleIdx="0" presStyleCnt="3"/>
      <dgm:spPr/>
      <dgm:t>
        <a:bodyPr/>
        <a:lstStyle/>
        <a:p>
          <a:endParaRPr lang="en-US"/>
        </a:p>
      </dgm:t>
    </dgm:pt>
    <dgm:pt modelId="{2AF83E8B-108A-4B17-A9C7-AF7E5CFB5B19}" type="pres">
      <dgm:prSet presAssocID="{07B80631-3907-43AA-BC44-7BFB4B828FB5}" presName="parentText" presStyleLbl="node1" presStyleIdx="0" presStyleCnt="3" custScaleY="50094">
        <dgm:presLayoutVars>
          <dgm:chMax val="0"/>
          <dgm:bulletEnabled val="1"/>
        </dgm:presLayoutVars>
      </dgm:prSet>
      <dgm:spPr/>
      <dgm:t>
        <a:bodyPr/>
        <a:lstStyle/>
        <a:p>
          <a:endParaRPr lang="en-US"/>
        </a:p>
      </dgm:t>
    </dgm:pt>
    <dgm:pt modelId="{F9B82FD3-0946-4FBE-8864-B68A8F472096}" type="pres">
      <dgm:prSet presAssocID="{07B80631-3907-43AA-BC44-7BFB4B828FB5}" presName="negativeSpace" presStyleCnt="0"/>
      <dgm:spPr/>
    </dgm:pt>
    <dgm:pt modelId="{C76F9CB4-9F88-45D7-9086-A2F1C4E6496F}" type="pres">
      <dgm:prSet presAssocID="{07B80631-3907-43AA-BC44-7BFB4B828FB5}" presName="childText" presStyleLbl="conFgAcc1" presStyleIdx="0" presStyleCnt="3" custScaleY="56789">
        <dgm:presLayoutVars>
          <dgm:bulletEnabled val="1"/>
        </dgm:presLayoutVars>
      </dgm:prSet>
      <dgm:spPr/>
      <dgm:t>
        <a:bodyPr/>
        <a:lstStyle/>
        <a:p>
          <a:endParaRPr lang="en-US"/>
        </a:p>
      </dgm:t>
    </dgm:pt>
    <dgm:pt modelId="{296A4DBE-9488-4DF5-8366-88F434539F71}" type="pres">
      <dgm:prSet presAssocID="{71C8EBD9-563A-493C-AC70-1AC5ADF99F6C}" presName="spaceBetweenRectangles" presStyleCnt="0"/>
      <dgm:spPr/>
    </dgm:pt>
    <dgm:pt modelId="{E78F19F7-7F3A-465C-8A2D-15EF30565CDE}" type="pres">
      <dgm:prSet presAssocID="{2D5364E9-2D66-4F19-9D1B-E9DDD7FF1C8A}" presName="parentLin" presStyleCnt="0"/>
      <dgm:spPr/>
    </dgm:pt>
    <dgm:pt modelId="{726C3731-FF86-476A-A33E-5DA4CFE82BDF}" type="pres">
      <dgm:prSet presAssocID="{2D5364E9-2D66-4F19-9D1B-E9DDD7FF1C8A}" presName="parentLeftMargin" presStyleLbl="node1" presStyleIdx="0" presStyleCnt="3"/>
      <dgm:spPr/>
      <dgm:t>
        <a:bodyPr/>
        <a:lstStyle/>
        <a:p>
          <a:endParaRPr lang="en-US"/>
        </a:p>
      </dgm:t>
    </dgm:pt>
    <dgm:pt modelId="{2974B74A-C06F-4B11-8FA7-459F92494CBF}" type="pres">
      <dgm:prSet presAssocID="{2D5364E9-2D66-4F19-9D1B-E9DDD7FF1C8A}" presName="parentText" presStyleLbl="node1" presStyleIdx="1" presStyleCnt="3">
        <dgm:presLayoutVars>
          <dgm:chMax val="0"/>
          <dgm:bulletEnabled val="1"/>
        </dgm:presLayoutVars>
      </dgm:prSet>
      <dgm:spPr/>
      <dgm:t>
        <a:bodyPr/>
        <a:lstStyle/>
        <a:p>
          <a:endParaRPr lang="en-US"/>
        </a:p>
      </dgm:t>
    </dgm:pt>
    <dgm:pt modelId="{300B4BFA-7BA0-4976-91DF-0CE545682671}" type="pres">
      <dgm:prSet presAssocID="{2D5364E9-2D66-4F19-9D1B-E9DDD7FF1C8A}" presName="negativeSpace" presStyleCnt="0"/>
      <dgm:spPr/>
    </dgm:pt>
    <dgm:pt modelId="{24B14EF9-8784-4B93-8C4B-9278A2EE16CB}" type="pres">
      <dgm:prSet presAssocID="{2D5364E9-2D66-4F19-9D1B-E9DDD7FF1C8A}" presName="childText" presStyleLbl="conFgAcc1" presStyleIdx="1" presStyleCnt="3" custScaleY="58372">
        <dgm:presLayoutVars>
          <dgm:bulletEnabled val="1"/>
        </dgm:presLayoutVars>
      </dgm:prSet>
      <dgm:spPr/>
      <dgm:t>
        <a:bodyPr/>
        <a:lstStyle/>
        <a:p>
          <a:endParaRPr lang="en-US"/>
        </a:p>
      </dgm:t>
    </dgm:pt>
    <dgm:pt modelId="{3A815BF9-6E2C-4C9A-8D74-736FA0115C22}" type="pres">
      <dgm:prSet presAssocID="{0476599D-F1EF-4A4F-BD53-8E7E5226ABB0}" presName="spaceBetweenRectangles" presStyleCnt="0"/>
      <dgm:spPr/>
    </dgm:pt>
    <dgm:pt modelId="{566DD0C3-1081-4C5E-BF95-8BD53CC8EF4D}" type="pres">
      <dgm:prSet presAssocID="{1B28F668-699D-4B5B-9F42-9BF0664AA4CB}" presName="parentLin" presStyleCnt="0"/>
      <dgm:spPr/>
    </dgm:pt>
    <dgm:pt modelId="{1D1855E7-7AF9-4BA9-8FB5-11994BC9425D}" type="pres">
      <dgm:prSet presAssocID="{1B28F668-699D-4B5B-9F42-9BF0664AA4CB}" presName="parentLeftMargin" presStyleLbl="node1" presStyleIdx="1" presStyleCnt="3"/>
      <dgm:spPr/>
      <dgm:t>
        <a:bodyPr/>
        <a:lstStyle/>
        <a:p>
          <a:endParaRPr lang="en-US"/>
        </a:p>
      </dgm:t>
    </dgm:pt>
    <dgm:pt modelId="{1767767B-73C2-4734-B11B-15CD67B7A243}" type="pres">
      <dgm:prSet presAssocID="{1B28F668-699D-4B5B-9F42-9BF0664AA4CB}" presName="parentText" presStyleLbl="node1" presStyleIdx="2" presStyleCnt="3">
        <dgm:presLayoutVars>
          <dgm:chMax val="0"/>
          <dgm:bulletEnabled val="1"/>
        </dgm:presLayoutVars>
      </dgm:prSet>
      <dgm:spPr/>
      <dgm:t>
        <a:bodyPr/>
        <a:lstStyle/>
        <a:p>
          <a:endParaRPr lang="en-US"/>
        </a:p>
      </dgm:t>
    </dgm:pt>
    <dgm:pt modelId="{77732D80-12E3-4EED-96E4-31461952A84E}" type="pres">
      <dgm:prSet presAssocID="{1B28F668-699D-4B5B-9F42-9BF0664AA4CB}" presName="negativeSpace" presStyleCnt="0"/>
      <dgm:spPr/>
    </dgm:pt>
    <dgm:pt modelId="{935D2F96-4858-4C18-8AAC-B5D0B8657E8A}" type="pres">
      <dgm:prSet presAssocID="{1B28F668-699D-4B5B-9F42-9BF0664AA4CB}" presName="childText" presStyleLbl="conFgAcc1" presStyleIdx="2" presStyleCnt="3" custScaleY="72167">
        <dgm:presLayoutVars>
          <dgm:bulletEnabled val="1"/>
        </dgm:presLayoutVars>
      </dgm:prSet>
      <dgm:spPr/>
      <dgm:t>
        <a:bodyPr/>
        <a:lstStyle/>
        <a:p>
          <a:endParaRPr lang="en-US"/>
        </a:p>
      </dgm:t>
    </dgm:pt>
  </dgm:ptLst>
  <dgm:cxnLst>
    <dgm:cxn modelId="{20CA6BB3-3BDF-4114-B360-571A498CCEEE}" type="presOf" srcId="{07B80631-3907-43AA-BC44-7BFB4B828FB5}" destId="{2AF83E8B-108A-4B17-A9C7-AF7E5CFB5B19}" srcOrd="1" destOrd="0" presId="urn:microsoft.com/office/officeart/2005/8/layout/list1"/>
    <dgm:cxn modelId="{242BE2CE-D563-4B25-9F86-7B16F069299D}" type="presOf" srcId="{07B80631-3907-43AA-BC44-7BFB4B828FB5}" destId="{1D5DA1AD-8269-4B63-ADDF-426B16CC43EF}" srcOrd="0" destOrd="0" presId="urn:microsoft.com/office/officeart/2005/8/layout/list1"/>
    <dgm:cxn modelId="{F774F77C-1CF3-472C-83A5-BB2F26EFEF7D}" srcId="{07B80631-3907-43AA-BC44-7BFB4B828FB5}" destId="{E80D82FE-99CE-4172-BABF-54C2DA31B4A7}" srcOrd="5" destOrd="0" parTransId="{B1F1DAC1-ACE4-4043-8241-0364416003EE}" sibTransId="{4117AD8D-3B76-410D-B007-681D6A4A1842}"/>
    <dgm:cxn modelId="{C5037009-7B86-4AB9-9280-B82359725E38}" type="presOf" srcId="{1C1511D1-CB42-44AB-AAC4-5A8305FBD578}" destId="{935D2F96-4858-4C18-8AAC-B5D0B8657E8A}" srcOrd="0" destOrd="1" presId="urn:microsoft.com/office/officeart/2005/8/layout/list1"/>
    <dgm:cxn modelId="{2252C143-FECC-413C-A325-6595F59B3BFC}" type="presOf" srcId="{7A6C62D6-8335-435D-BE3F-C8E192467983}" destId="{24B14EF9-8784-4B93-8C4B-9278A2EE16CB}" srcOrd="0" destOrd="1" presId="urn:microsoft.com/office/officeart/2005/8/layout/list1"/>
    <dgm:cxn modelId="{076F6DC1-5C4D-43CC-B0D9-C9AE727F3B2B}" type="presOf" srcId="{0BCF299A-18B5-4065-A27A-0A7A76BB1C9D}" destId="{24B14EF9-8784-4B93-8C4B-9278A2EE16CB}" srcOrd="0" destOrd="0" presId="urn:microsoft.com/office/officeart/2005/8/layout/list1"/>
    <dgm:cxn modelId="{75F70C87-2853-4276-81CB-6EE3D5935E4B}" srcId="{2D5364E9-2D66-4F19-9D1B-E9DDD7FF1C8A}" destId="{652A9663-32F9-4C94-AD45-F3C3C0997564}" srcOrd="3" destOrd="0" parTransId="{96E5FAD2-3618-4624-A39B-08F271B13FF0}" sibTransId="{11817A95-85F8-4814-8506-13D234A9F6D6}"/>
    <dgm:cxn modelId="{179D3530-C430-4CBB-B947-10D01A051BAC}" srcId="{7B868C80-3E05-4CC2-B87B-6E11567AFA57}" destId="{07B80631-3907-43AA-BC44-7BFB4B828FB5}" srcOrd="0" destOrd="0" parTransId="{4AC0DBFB-DF2A-41AB-8D5F-067E3A512224}" sibTransId="{71C8EBD9-563A-493C-AC70-1AC5ADF99F6C}"/>
    <dgm:cxn modelId="{EEBDA422-895B-4CC3-8AFC-7553743BC521}" srcId="{2D5364E9-2D66-4F19-9D1B-E9DDD7FF1C8A}" destId="{0BCF299A-18B5-4065-A27A-0A7A76BB1C9D}" srcOrd="0" destOrd="0" parTransId="{0AF1DF23-525D-4188-9973-051E68A95ABB}" sibTransId="{1FAE612D-588D-4D59-812E-B2F3CB2A21C9}"/>
    <dgm:cxn modelId="{83AC5332-1D9B-410A-B207-0221A59A1E9E}" type="presOf" srcId="{7E3DAD49-6FAC-430E-910D-ECA750DEFA75}" destId="{24B14EF9-8784-4B93-8C4B-9278A2EE16CB}" srcOrd="0" destOrd="2" presId="urn:microsoft.com/office/officeart/2005/8/layout/list1"/>
    <dgm:cxn modelId="{1124DA3C-717B-45B4-ACF3-A471599492D0}" type="presOf" srcId="{2D5364E9-2D66-4F19-9D1B-E9DDD7FF1C8A}" destId="{2974B74A-C06F-4B11-8FA7-459F92494CBF}" srcOrd="1" destOrd="0" presId="urn:microsoft.com/office/officeart/2005/8/layout/list1"/>
    <dgm:cxn modelId="{07894F8D-216C-49A7-9643-E220E8C3BED0}" type="presOf" srcId="{E80D82FE-99CE-4172-BABF-54C2DA31B4A7}" destId="{C76F9CB4-9F88-45D7-9086-A2F1C4E6496F}" srcOrd="0" destOrd="5" presId="urn:microsoft.com/office/officeart/2005/8/layout/list1"/>
    <dgm:cxn modelId="{725CC282-26C2-427A-9A43-2B831EBBECCE}" type="presOf" srcId="{DC37C7C2-F6BB-4CF8-B842-34EEF69166B0}" destId="{24B14EF9-8784-4B93-8C4B-9278A2EE16CB}" srcOrd="0" destOrd="6" presId="urn:microsoft.com/office/officeart/2005/8/layout/list1"/>
    <dgm:cxn modelId="{64E0A678-4E13-416D-9C54-8385B7682DFD}" type="presOf" srcId="{1B28F668-699D-4B5B-9F42-9BF0664AA4CB}" destId="{1D1855E7-7AF9-4BA9-8FB5-11994BC9425D}" srcOrd="0" destOrd="0" presId="urn:microsoft.com/office/officeart/2005/8/layout/list1"/>
    <dgm:cxn modelId="{11F6FD3F-C702-45D9-9057-2350660D453C}" srcId="{1B28F668-699D-4B5B-9F42-9BF0664AA4CB}" destId="{29968B79-7E7F-44F6-9372-DBC63EF28F63}" srcOrd="0" destOrd="0" parTransId="{200A46C9-570B-46F5-ADC5-7FACB1C4F72C}" sibTransId="{84B3946E-8A62-4B24-8B80-18C37481F8BB}"/>
    <dgm:cxn modelId="{DFA60E36-EBBF-43F0-860C-BE683C973AE6}" srcId="{07B80631-3907-43AA-BC44-7BFB4B828FB5}" destId="{1984EB23-38AD-4EA3-921E-12B8BB4CCA9F}" srcOrd="0" destOrd="0" parTransId="{BA3C58B4-2336-4137-B61C-AE783D02482A}" sibTransId="{FC8C25B2-968E-4FAF-A5C1-A4E809589BB6}"/>
    <dgm:cxn modelId="{9BDA0D36-BA0E-43B6-AF6A-C88CD840FAD9}" type="presOf" srcId="{652A9663-32F9-4C94-AD45-F3C3C0997564}" destId="{24B14EF9-8784-4B93-8C4B-9278A2EE16CB}" srcOrd="0" destOrd="3" presId="urn:microsoft.com/office/officeart/2005/8/layout/list1"/>
    <dgm:cxn modelId="{D7B9DD54-6678-4CF1-9F4C-055D8F15D229}" type="presOf" srcId="{2D5364E9-2D66-4F19-9D1B-E9DDD7FF1C8A}" destId="{726C3731-FF86-476A-A33E-5DA4CFE82BDF}" srcOrd="0" destOrd="0" presId="urn:microsoft.com/office/officeart/2005/8/layout/list1"/>
    <dgm:cxn modelId="{DE3B82D0-4CF9-49D4-BE37-FC84D717E7A4}" srcId="{2D5364E9-2D66-4F19-9D1B-E9DDD7FF1C8A}" destId="{556D9129-1FC7-42DF-A847-1F2A94C2314D}" srcOrd="5" destOrd="0" parTransId="{7650C776-9A0A-40A8-8811-C9628E99A256}" sibTransId="{762E4A90-6E19-487C-BBCD-43EA7DDF3421}"/>
    <dgm:cxn modelId="{7A492A1E-9CDF-400A-849B-A13C50CDA986}" type="presOf" srcId="{556D9129-1FC7-42DF-A847-1F2A94C2314D}" destId="{24B14EF9-8784-4B93-8C4B-9278A2EE16CB}" srcOrd="0" destOrd="5" presId="urn:microsoft.com/office/officeart/2005/8/layout/list1"/>
    <dgm:cxn modelId="{6EC87F1B-1E13-4F1D-82F1-940434E5EB88}" srcId="{1B28F668-699D-4B5B-9F42-9BF0664AA4CB}" destId="{1C1511D1-CB42-44AB-AAC4-5A8305FBD578}" srcOrd="1" destOrd="0" parTransId="{85EFA2C4-05BD-4F0A-A2E3-EC2A8A950E77}" sibTransId="{B78BD6E9-3547-4FD4-83C1-1DD987456D03}"/>
    <dgm:cxn modelId="{52AFD1BD-1286-4471-A0C6-9A023E66C74F}" type="presOf" srcId="{29968B79-7E7F-44F6-9372-DBC63EF28F63}" destId="{935D2F96-4858-4C18-8AAC-B5D0B8657E8A}" srcOrd="0" destOrd="0" presId="urn:microsoft.com/office/officeart/2005/8/layout/list1"/>
    <dgm:cxn modelId="{37D8DB47-1C81-49C2-B265-00E1322DF306}" type="presOf" srcId="{1B28F668-699D-4B5B-9F42-9BF0664AA4CB}" destId="{1767767B-73C2-4734-B11B-15CD67B7A243}" srcOrd="1" destOrd="0" presId="urn:microsoft.com/office/officeart/2005/8/layout/list1"/>
    <dgm:cxn modelId="{F61F1CB0-3025-410A-9E22-E823C5C03485}" srcId="{07B80631-3907-43AA-BC44-7BFB4B828FB5}" destId="{3693AA5C-24CD-47CA-92CF-71309616BA12}" srcOrd="3" destOrd="0" parTransId="{08F8F15B-7B28-4457-A9E3-6C91F480CEE2}" sibTransId="{5E2D57B3-656B-4F47-9A25-60659693C007}"/>
    <dgm:cxn modelId="{C542844B-EE53-48B5-8845-DF0559EAFB79}" type="presOf" srcId="{3693AA5C-24CD-47CA-92CF-71309616BA12}" destId="{C76F9CB4-9F88-45D7-9086-A2F1C4E6496F}" srcOrd="0" destOrd="3" presId="urn:microsoft.com/office/officeart/2005/8/layout/list1"/>
    <dgm:cxn modelId="{1254C50B-7C23-4C93-8026-3759629C118A}" type="presOf" srcId="{CF300F56-36AB-4FD3-AC9B-1E8A971BF8B7}" destId="{24B14EF9-8784-4B93-8C4B-9278A2EE16CB}" srcOrd="0" destOrd="4" presId="urn:microsoft.com/office/officeart/2005/8/layout/list1"/>
    <dgm:cxn modelId="{7618A0AD-053B-4510-8798-02561A7D7F25}" srcId="{07B80631-3907-43AA-BC44-7BFB4B828FB5}" destId="{844D8131-E57D-4162-8588-3EB6A2473860}" srcOrd="1" destOrd="0" parTransId="{E769C965-4612-4C13-B148-6DAD69203B4B}" sibTransId="{E407C2A6-3E18-405C-829A-6BBAC4828F90}"/>
    <dgm:cxn modelId="{5E3F4CE9-68E3-4047-82FB-19AD2C440EFD}" type="presOf" srcId="{09C60025-3E57-4EAE-B002-F2CBF357F9EE}" destId="{C76F9CB4-9F88-45D7-9086-A2F1C4E6496F}" srcOrd="0" destOrd="4" presId="urn:microsoft.com/office/officeart/2005/8/layout/list1"/>
    <dgm:cxn modelId="{70073395-3D37-413B-A74F-9AD7C54B8993}" srcId="{2D5364E9-2D66-4F19-9D1B-E9DDD7FF1C8A}" destId="{7E3DAD49-6FAC-430E-910D-ECA750DEFA75}" srcOrd="2" destOrd="0" parTransId="{14007D6E-287F-47B0-A288-CD81E19BA40E}" sibTransId="{986BDCF5-B931-4BEF-B66F-424B5FBDDD24}"/>
    <dgm:cxn modelId="{2666433D-548A-402C-B26F-9AF835C9D088}" type="presOf" srcId="{1984EB23-38AD-4EA3-921E-12B8BB4CCA9F}" destId="{C76F9CB4-9F88-45D7-9086-A2F1C4E6496F}" srcOrd="0" destOrd="0" presId="urn:microsoft.com/office/officeart/2005/8/layout/list1"/>
    <dgm:cxn modelId="{1999695E-C15F-4B72-8D32-22352B6F89DF}" srcId="{2D5364E9-2D66-4F19-9D1B-E9DDD7FF1C8A}" destId="{7A6C62D6-8335-435D-BE3F-C8E192467983}" srcOrd="1" destOrd="0" parTransId="{3233507A-1C9F-49F2-9268-6D727C9798D9}" sibTransId="{60956639-C6B2-4E63-9DD5-B5860201E9CE}"/>
    <dgm:cxn modelId="{AED9B1ED-10DD-409B-8EF8-49BB459745AE}" type="presOf" srcId="{09795019-DFEC-4C71-9AFF-2A72D35FE7FE}" destId="{C76F9CB4-9F88-45D7-9086-A2F1C4E6496F}" srcOrd="0" destOrd="2" presId="urn:microsoft.com/office/officeart/2005/8/layout/list1"/>
    <dgm:cxn modelId="{D30FEA98-4D1E-444D-B904-49DE16FC806B}" srcId="{2D5364E9-2D66-4F19-9D1B-E9DDD7FF1C8A}" destId="{DC37C7C2-F6BB-4CF8-B842-34EEF69166B0}" srcOrd="6" destOrd="0" parTransId="{E24586EF-312E-47EF-8295-F945CA159E5A}" sibTransId="{FA82144B-23CB-4C92-A01A-1663597559FE}"/>
    <dgm:cxn modelId="{CB3AA914-FFA8-48ED-B2E9-72978629C3A5}" type="presOf" srcId="{844D8131-E57D-4162-8588-3EB6A2473860}" destId="{C76F9CB4-9F88-45D7-9086-A2F1C4E6496F}" srcOrd="0" destOrd="1" presId="urn:microsoft.com/office/officeart/2005/8/layout/list1"/>
    <dgm:cxn modelId="{000B3AA6-8D9A-48EA-8003-7228C97064C7}" srcId="{7B868C80-3E05-4CC2-B87B-6E11567AFA57}" destId="{1B28F668-699D-4B5B-9F42-9BF0664AA4CB}" srcOrd="2" destOrd="0" parTransId="{BED16EA5-1FE4-4110-9F10-DFDAD27839A3}" sibTransId="{D0C23E72-6B53-4EFE-B186-08C5A05042EF}"/>
    <dgm:cxn modelId="{7386FC32-FD3B-4BFA-8FAD-00F4A4A85AA8}" srcId="{07B80631-3907-43AA-BC44-7BFB4B828FB5}" destId="{09C60025-3E57-4EAE-B002-F2CBF357F9EE}" srcOrd="4" destOrd="0" parTransId="{B790150D-4F22-43D3-BC21-0157B8F5F599}" sibTransId="{EB67C242-3336-400E-99A3-57E77140C7F1}"/>
    <dgm:cxn modelId="{F81CE407-869D-428D-8208-8EC1432767E3}" srcId="{7B868C80-3E05-4CC2-B87B-6E11567AFA57}" destId="{2D5364E9-2D66-4F19-9D1B-E9DDD7FF1C8A}" srcOrd="1" destOrd="0" parTransId="{69CCAF96-6EE5-4213-AF65-2D67A51D113D}" sibTransId="{0476599D-F1EF-4A4F-BD53-8E7E5226ABB0}"/>
    <dgm:cxn modelId="{EEFA8D29-9AB9-404B-B136-DBE3EAE21A47}" srcId="{07B80631-3907-43AA-BC44-7BFB4B828FB5}" destId="{09795019-DFEC-4C71-9AFF-2A72D35FE7FE}" srcOrd="2" destOrd="0" parTransId="{BFA16502-6FD0-480F-B043-F724213F58CE}" sibTransId="{A2534ADF-290E-477A-9738-CE65141E50B6}"/>
    <dgm:cxn modelId="{50BD4112-BDB5-459E-946D-236B195CDF73}" type="presOf" srcId="{7B868C80-3E05-4CC2-B87B-6E11567AFA57}" destId="{69CAC140-84F1-4935-8621-97864BC2943D}" srcOrd="0" destOrd="0" presId="urn:microsoft.com/office/officeart/2005/8/layout/list1"/>
    <dgm:cxn modelId="{07A32D97-329B-4788-B266-F6D6AA487BEB}" srcId="{2D5364E9-2D66-4F19-9D1B-E9DDD7FF1C8A}" destId="{CF300F56-36AB-4FD3-AC9B-1E8A971BF8B7}" srcOrd="4" destOrd="0" parTransId="{41762A35-00CC-4D88-9D95-CE870F86F129}" sibTransId="{A6EF7B09-9736-4873-9424-1F188B945870}"/>
    <dgm:cxn modelId="{7CD280D5-6B71-417A-AFFD-9C5B79ACFDD6}" type="presParOf" srcId="{69CAC140-84F1-4935-8621-97864BC2943D}" destId="{B4E6F953-C266-4039-966C-B3C91BB6BF2C}" srcOrd="0" destOrd="0" presId="urn:microsoft.com/office/officeart/2005/8/layout/list1"/>
    <dgm:cxn modelId="{C82CC12D-CF07-4229-B2B3-1B7C6A6AC6A6}" type="presParOf" srcId="{B4E6F953-C266-4039-966C-B3C91BB6BF2C}" destId="{1D5DA1AD-8269-4B63-ADDF-426B16CC43EF}" srcOrd="0" destOrd="0" presId="urn:microsoft.com/office/officeart/2005/8/layout/list1"/>
    <dgm:cxn modelId="{3A0BA204-108A-439E-8B6E-E8AF11E0BDBF}" type="presParOf" srcId="{B4E6F953-C266-4039-966C-B3C91BB6BF2C}" destId="{2AF83E8B-108A-4B17-A9C7-AF7E5CFB5B19}" srcOrd="1" destOrd="0" presId="urn:microsoft.com/office/officeart/2005/8/layout/list1"/>
    <dgm:cxn modelId="{813FFAA6-007B-4212-9045-BA83BD269310}" type="presParOf" srcId="{69CAC140-84F1-4935-8621-97864BC2943D}" destId="{F9B82FD3-0946-4FBE-8864-B68A8F472096}" srcOrd="1" destOrd="0" presId="urn:microsoft.com/office/officeart/2005/8/layout/list1"/>
    <dgm:cxn modelId="{44349BEB-5F24-4227-9C14-67086FE3298E}" type="presParOf" srcId="{69CAC140-84F1-4935-8621-97864BC2943D}" destId="{C76F9CB4-9F88-45D7-9086-A2F1C4E6496F}" srcOrd="2" destOrd="0" presId="urn:microsoft.com/office/officeart/2005/8/layout/list1"/>
    <dgm:cxn modelId="{FF0DA342-5821-4E92-AA67-3E96EC7F71C3}" type="presParOf" srcId="{69CAC140-84F1-4935-8621-97864BC2943D}" destId="{296A4DBE-9488-4DF5-8366-88F434539F71}" srcOrd="3" destOrd="0" presId="urn:microsoft.com/office/officeart/2005/8/layout/list1"/>
    <dgm:cxn modelId="{EC20CBD5-E340-4E08-AB36-A3BCB22579F6}" type="presParOf" srcId="{69CAC140-84F1-4935-8621-97864BC2943D}" destId="{E78F19F7-7F3A-465C-8A2D-15EF30565CDE}" srcOrd="4" destOrd="0" presId="urn:microsoft.com/office/officeart/2005/8/layout/list1"/>
    <dgm:cxn modelId="{940A2C7E-A250-4DF4-B1C6-CFB912DE26D7}" type="presParOf" srcId="{E78F19F7-7F3A-465C-8A2D-15EF30565CDE}" destId="{726C3731-FF86-476A-A33E-5DA4CFE82BDF}" srcOrd="0" destOrd="0" presId="urn:microsoft.com/office/officeart/2005/8/layout/list1"/>
    <dgm:cxn modelId="{7836D59C-1ADF-4479-A1C5-F4E633CFED6D}" type="presParOf" srcId="{E78F19F7-7F3A-465C-8A2D-15EF30565CDE}" destId="{2974B74A-C06F-4B11-8FA7-459F92494CBF}" srcOrd="1" destOrd="0" presId="urn:microsoft.com/office/officeart/2005/8/layout/list1"/>
    <dgm:cxn modelId="{0D49D102-B8E4-43C1-A08E-DDF95237D3F9}" type="presParOf" srcId="{69CAC140-84F1-4935-8621-97864BC2943D}" destId="{300B4BFA-7BA0-4976-91DF-0CE545682671}" srcOrd="5" destOrd="0" presId="urn:microsoft.com/office/officeart/2005/8/layout/list1"/>
    <dgm:cxn modelId="{06BAC422-363D-4212-AA69-147A375A04F6}" type="presParOf" srcId="{69CAC140-84F1-4935-8621-97864BC2943D}" destId="{24B14EF9-8784-4B93-8C4B-9278A2EE16CB}" srcOrd="6" destOrd="0" presId="urn:microsoft.com/office/officeart/2005/8/layout/list1"/>
    <dgm:cxn modelId="{5FC61702-19D0-4C51-8EE3-4F5E838BB7A3}" type="presParOf" srcId="{69CAC140-84F1-4935-8621-97864BC2943D}" destId="{3A815BF9-6E2C-4C9A-8D74-736FA0115C22}" srcOrd="7" destOrd="0" presId="urn:microsoft.com/office/officeart/2005/8/layout/list1"/>
    <dgm:cxn modelId="{65FD30FE-08E0-4723-A94B-7C0D8C16E4C2}" type="presParOf" srcId="{69CAC140-84F1-4935-8621-97864BC2943D}" destId="{566DD0C3-1081-4C5E-BF95-8BD53CC8EF4D}" srcOrd="8" destOrd="0" presId="urn:microsoft.com/office/officeart/2005/8/layout/list1"/>
    <dgm:cxn modelId="{C4B81A36-0789-45FD-ABF7-7AF32414BB70}" type="presParOf" srcId="{566DD0C3-1081-4C5E-BF95-8BD53CC8EF4D}" destId="{1D1855E7-7AF9-4BA9-8FB5-11994BC9425D}" srcOrd="0" destOrd="0" presId="urn:microsoft.com/office/officeart/2005/8/layout/list1"/>
    <dgm:cxn modelId="{3A131C02-09C4-49AA-AA1C-B8A9972F2223}" type="presParOf" srcId="{566DD0C3-1081-4C5E-BF95-8BD53CC8EF4D}" destId="{1767767B-73C2-4734-B11B-15CD67B7A243}" srcOrd="1" destOrd="0" presId="urn:microsoft.com/office/officeart/2005/8/layout/list1"/>
    <dgm:cxn modelId="{119FC793-F2D3-41A3-B8B0-53F8406036A0}" type="presParOf" srcId="{69CAC140-84F1-4935-8621-97864BC2943D}" destId="{77732D80-12E3-4EED-96E4-31461952A84E}" srcOrd="9" destOrd="0" presId="urn:microsoft.com/office/officeart/2005/8/layout/list1"/>
    <dgm:cxn modelId="{0759FB9A-B805-419E-9B5A-538348AE317E}" type="presParOf" srcId="{69CAC140-84F1-4935-8621-97864BC2943D}" destId="{935D2F96-4858-4C18-8AAC-B5D0B8657E8A}"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BA1EF4-8735-4A88-A8D4-7DEB984B288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6EF18133-9A17-46DF-BF53-DE42CD73BD1B}" type="pres">
      <dgm:prSet presAssocID="{C9BA1EF4-8735-4A88-A8D4-7DEB984B2884}" presName="linear" presStyleCnt="0">
        <dgm:presLayoutVars>
          <dgm:dir/>
          <dgm:animLvl val="lvl"/>
          <dgm:resizeHandles val="exact"/>
        </dgm:presLayoutVars>
      </dgm:prSet>
      <dgm:spPr/>
      <dgm:t>
        <a:bodyPr/>
        <a:lstStyle/>
        <a:p>
          <a:endParaRPr lang="en-US"/>
        </a:p>
      </dgm:t>
    </dgm:pt>
  </dgm:ptLst>
  <dgm:cxnLst>
    <dgm:cxn modelId="{A5AE8C98-76B7-4EA1-9723-82D835DE2F9C}" type="presOf" srcId="{C9BA1EF4-8735-4A88-A8D4-7DEB984B2884}" destId="{6EF18133-9A17-46DF-BF53-DE42CD73BD1B}" srcOrd="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0B5996-6880-784C-8E7F-89A90FA18566}" type="doc">
      <dgm:prSet loTypeId="urn:microsoft.com/office/officeart/2008/layout/VerticalCurvedList" loCatId="" qsTypeId="urn:microsoft.com/office/officeart/2005/8/quickstyle/simple4" qsCatId="simple" csTypeId="urn:microsoft.com/office/officeart/2005/8/colors/colorful4" csCatId="colorful" phldr="1"/>
      <dgm:spPr/>
      <dgm:t>
        <a:bodyPr/>
        <a:lstStyle/>
        <a:p>
          <a:endParaRPr lang="en-US"/>
        </a:p>
      </dgm:t>
    </dgm:pt>
    <dgm:pt modelId="{067D257B-9253-7F41-A8DF-FFF96FE6B7E6}">
      <dgm:prSet phldrT="[Text]" custT="1"/>
      <dgm:spPr>
        <a:gradFill rotWithShape="0">
          <a:gsLst>
            <a:gs pos="0">
              <a:schemeClr val="accent5">
                <a:lumMod val="5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gradFill>
      </dgm:spPr>
      <dgm:t>
        <a:bodyPr/>
        <a:lstStyle/>
        <a:p>
          <a:r>
            <a:rPr lang="lv-LV" sz="1800" dirty="0">
              <a:latin typeface="Verdana" panose="020B0604030504040204" pitchFamily="34" charset="0"/>
              <a:ea typeface="Verdana" panose="020B0604030504040204" pitchFamily="34" charset="0"/>
              <a:cs typeface="Verdana" panose="020B0604030504040204" pitchFamily="34" charset="0"/>
            </a:rPr>
            <a:t>IZCILĪBA (A)</a:t>
          </a:r>
        </a:p>
      </dgm:t>
    </dgm:pt>
    <dgm:pt modelId="{47DE9F35-158D-574B-99D6-F49B08E59221}" type="parTrans" cxnId="{06CF0A41-B996-A344-AA2D-75E1FC1F2F39}">
      <dgm:prSet/>
      <dgm:spPr/>
      <dgm:t>
        <a:bodyPr/>
        <a:lstStyle/>
        <a:p>
          <a:endParaRPr lang="en-US" sz="1800"/>
        </a:p>
      </dgm:t>
    </dgm:pt>
    <dgm:pt modelId="{E1FDD0E9-A806-CD4C-9FB8-5309E8DBDD23}" type="sibTrans" cxnId="{06CF0A41-B996-A344-AA2D-75E1FC1F2F39}">
      <dgm:prSet/>
      <dgm:spPr/>
      <dgm:t>
        <a:bodyPr/>
        <a:lstStyle/>
        <a:p>
          <a:endParaRPr lang="en-US" sz="1800"/>
        </a:p>
      </dgm:t>
    </dgm:pt>
    <dgm:pt modelId="{4E4131E3-CA70-CF4D-95C1-A78899B2EA46}">
      <dgm:prSet phldrT="[Text]" custT="1"/>
      <dgm:spPr>
        <a:gradFill rotWithShape="0">
          <a:gsLst>
            <a:gs pos="0">
              <a:schemeClr val="accent5">
                <a:lumMod val="75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gradFill>
      </dgm:spPr>
      <dgm:t>
        <a:bodyPr/>
        <a:lstStyle/>
        <a:p>
          <a:r>
            <a:rPr lang="lv-LV" sz="1800" dirty="0">
              <a:latin typeface="Verdana" panose="020B0604030504040204" pitchFamily="34" charset="0"/>
              <a:ea typeface="Verdana" panose="020B0604030504040204" pitchFamily="34" charset="0"/>
              <a:cs typeface="Verdana" panose="020B0604030504040204" pitchFamily="34" charset="0"/>
            </a:rPr>
            <a:t>IETEKME (B)</a:t>
          </a:r>
          <a:endParaRPr lang="en-US" sz="1800" dirty="0">
            <a:latin typeface="Verdana" panose="020B0604030504040204" pitchFamily="34" charset="0"/>
            <a:ea typeface="Verdana" panose="020B0604030504040204" pitchFamily="34" charset="0"/>
            <a:cs typeface="Verdana" panose="020B0604030504040204" pitchFamily="34" charset="0"/>
          </a:endParaRPr>
        </a:p>
      </dgm:t>
    </dgm:pt>
    <dgm:pt modelId="{6D03807D-1789-1E47-8458-BB3555C3E82B}" type="parTrans" cxnId="{EB7F0D1B-AD16-C44B-A5D9-2DD0D3CC8604}">
      <dgm:prSet/>
      <dgm:spPr/>
      <dgm:t>
        <a:bodyPr/>
        <a:lstStyle/>
        <a:p>
          <a:endParaRPr lang="en-US" sz="1800"/>
        </a:p>
      </dgm:t>
    </dgm:pt>
    <dgm:pt modelId="{0E6D2F83-D6BA-2C45-8CD4-1EA7C44C94F8}" type="sibTrans" cxnId="{EB7F0D1B-AD16-C44B-A5D9-2DD0D3CC8604}">
      <dgm:prSet/>
      <dgm:spPr/>
      <dgm:t>
        <a:bodyPr/>
        <a:lstStyle/>
        <a:p>
          <a:endParaRPr lang="en-US" sz="1800"/>
        </a:p>
      </dgm:t>
    </dgm:pt>
    <dgm:pt modelId="{9B7F835A-40A0-6840-BAE3-58B5D5FA3400}">
      <dgm:prSet phldrT="[Text]" custT="1"/>
      <dgm:spPr/>
      <dgm:t>
        <a:bodyPr/>
        <a:lstStyle/>
        <a:p>
          <a:r>
            <a:rPr lang="lv-LV" sz="1800" dirty="0">
              <a:latin typeface="Verdana" panose="020B0604030504040204" pitchFamily="34" charset="0"/>
              <a:ea typeface="Verdana" panose="020B0604030504040204" pitchFamily="34" charset="0"/>
              <a:cs typeface="Verdana" panose="020B0604030504040204" pitchFamily="34" charset="0"/>
            </a:rPr>
            <a:t>IEVIEŠANA (C)</a:t>
          </a:r>
          <a:endParaRPr lang="en-US" sz="1800" dirty="0">
            <a:latin typeface="Verdana" panose="020B0604030504040204" pitchFamily="34" charset="0"/>
            <a:ea typeface="Verdana" panose="020B0604030504040204" pitchFamily="34" charset="0"/>
            <a:cs typeface="Verdana" panose="020B0604030504040204" pitchFamily="34" charset="0"/>
          </a:endParaRPr>
        </a:p>
      </dgm:t>
    </dgm:pt>
    <dgm:pt modelId="{5230B2D1-D14F-954D-93B3-63F84FC8F307}" type="parTrans" cxnId="{96F4245D-525C-B74A-B64B-A501EBD636C6}">
      <dgm:prSet/>
      <dgm:spPr/>
      <dgm:t>
        <a:bodyPr/>
        <a:lstStyle/>
        <a:p>
          <a:endParaRPr lang="en-US" sz="1800"/>
        </a:p>
      </dgm:t>
    </dgm:pt>
    <dgm:pt modelId="{69D45C27-72E5-C042-ACA2-14568E5ADFB7}" type="sibTrans" cxnId="{96F4245D-525C-B74A-B64B-A501EBD636C6}">
      <dgm:prSet/>
      <dgm:spPr/>
      <dgm:t>
        <a:bodyPr/>
        <a:lstStyle/>
        <a:p>
          <a:endParaRPr lang="en-US" sz="1800"/>
        </a:p>
      </dgm:t>
    </dgm:pt>
    <dgm:pt modelId="{C60CFD6B-770F-C94C-BC20-6067321FF775}" type="pres">
      <dgm:prSet presAssocID="{490B5996-6880-784C-8E7F-89A90FA18566}" presName="Name0" presStyleCnt="0">
        <dgm:presLayoutVars>
          <dgm:chMax val="7"/>
          <dgm:chPref val="7"/>
          <dgm:dir/>
        </dgm:presLayoutVars>
      </dgm:prSet>
      <dgm:spPr/>
      <dgm:t>
        <a:bodyPr/>
        <a:lstStyle/>
        <a:p>
          <a:endParaRPr lang="en-US"/>
        </a:p>
      </dgm:t>
    </dgm:pt>
    <dgm:pt modelId="{353E8C39-AA1C-3A42-8679-BD85625B3EA3}" type="pres">
      <dgm:prSet presAssocID="{490B5996-6880-784C-8E7F-89A90FA18566}" presName="Name1" presStyleCnt="0"/>
      <dgm:spPr/>
    </dgm:pt>
    <dgm:pt modelId="{75B135AC-ABE6-5E4A-9B6C-EC731220B87C}" type="pres">
      <dgm:prSet presAssocID="{490B5996-6880-784C-8E7F-89A90FA18566}" presName="cycle" presStyleCnt="0"/>
      <dgm:spPr/>
    </dgm:pt>
    <dgm:pt modelId="{C72424D2-CF94-A944-82AB-046702AECEA7}" type="pres">
      <dgm:prSet presAssocID="{490B5996-6880-784C-8E7F-89A90FA18566}" presName="srcNode" presStyleLbl="node1" presStyleIdx="0" presStyleCnt="3"/>
      <dgm:spPr/>
    </dgm:pt>
    <dgm:pt modelId="{0069EFC0-31B3-0F45-B44D-F35B7A9E9372}" type="pres">
      <dgm:prSet presAssocID="{490B5996-6880-784C-8E7F-89A90FA18566}" presName="conn" presStyleLbl="parChTrans1D2" presStyleIdx="0" presStyleCnt="1"/>
      <dgm:spPr/>
      <dgm:t>
        <a:bodyPr/>
        <a:lstStyle/>
        <a:p>
          <a:endParaRPr lang="en-US"/>
        </a:p>
      </dgm:t>
    </dgm:pt>
    <dgm:pt modelId="{0F7CDF3B-8256-0E4C-80EB-E2D3B227EF72}" type="pres">
      <dgm:prSet presAssocID="{490B5996-6880-784C-8E7F-89A90FA18566}" presName="extraNode" presStyleLbl="node1" presStyleIdx="0" presStyleCnt="3"/>
      <dgm:spPr/>
    </dgm:pt>
    <dgm:pt modelId="{3BF7AA74-BE2A-A144-8266-25B71B5CF279}" type="pres">
      <dgm:prSet presAssocID="{490B5996-6880-784C-8E7F-89A90FA18566}" presName="dstNode" presStyleLbl="node1" presStyleIdx="0" presStyleCnt="3"/>
      <dgm:spPr/>
    </dgm:pt>
    <dgm:pt modelId="{1A065F00-2114-7A4D-8FD1-0526D1E94660}" type="pres">
      <dgm:prSet presAssocID="{067D257B-9253-7F41-A8DF-FFF96FE6B7E6}" presName="text_1" presStyleLbl="node1" presStyleIdx="0" presStyleCnt="3">
        <dgm:presLayoutVars>
          <dgm:bulletEnabled val="1"/>
        </dgm:presLayoutVars>
      </dgm:prSet>
      <dgm:spPr/>
      <dgm:t>
        <a:bodyPr/>
        <a:lstStyle/>
        <a:p>
          <a:endParaRPr lang="en-US"/>
        </a:p>
      </dgm:t>
    </dgm:pt>
    <dgm:pt modelId="{6057344A-C98A-4E41-B3B0-9E3FE29A352A}" type="pres">
      <dgm:prSet presAssocID="{067D257B-9253-7F41-A8DF-FFF96FE6B7E6}" presName="accent_1" presStyleCnt="0"/>
      <dgm:spPr/>
    </dgm:pt>
    <dgm:pt modelId="{30838C00-761E-A94D-9E90-0E1DA78EFC57}" type="pres">
      <dgm:prSet presAssocID="{067D257B-9253-7F41-A8DF-FFF96FE6B7E6}" presName="accentRepeatNode" presStyleLbl="solidFgAcc1" presStyleIdx="0" presStyleCnt="3"/>
      <dgm:spPr/>
    </dgm:pt>
    <dgm:pt modelId="{4EC0D5D3-24CF-2242-9665-C5515CB88673}" type="pres">
      <dgm:prSet presAssocID="{4E4131E3-CA70-CF4D-95C1-A78899B2EA46}" presName="text_2" presStyleLbl="node1" presStyleIdx="1" presStyleCnt="3">
        <dgm:presLayoutVars>
          <dgm:bulletEnabled val="1"/>
        </dgm:presLayoutVars>
      </dgm:prSet>
      <dgm:spPr/>
      <dgm:t>
        <a:bodyPr/>
        <a:lstStyle/>
        <a:p>
          <a:endParaRPr lang="en-US"/>
        </a:p>
      </dgm:t>
    </dgm:pt>
    <dgm:pt modelId="{299FD282-7445-CC4B-8944-5EDC9E5338F0}" type="pres">
      <dgm:prSet presAssocID="{4E4131E3-CA70-CF4D-95C1-A78899B2EA46}" presName="accent_2" presStyleCnt="0"/>
      <dgm:spPr/>
    </dgm:pt>
    <dgm:pt modelId="{899310B5-FFDF-D94A-ABA3-3F1AD83A4A45}" type="pres">
      <dgm:prSet presAssocID="{4E4131E3-CA70-CF4D-95C1-A78899B2EA46}" presName="accentRepeatNode" presStyleLbl="solidFgAcc1" presStyleIdx="1" presStyleCnt="3"/>
      <dgm:spPr/>
    </dgm:pt>
    <dgm:pt modelId="{8BD8C914-7314-BC41-AD43-3DB3440F7358}" type="pres">
      <dgm:prSet presAssocID="{9B7F835A-40A0-6840-BAE3-58B5D5FA3400}" presName="text_3" presStyleLbl="node1" presStyleIdx="2" presStyleCnt="3">
        <dgm:presLayoutVars>
          <dgm:bulletEnabled val="1"/>
        </dgm:presLayoutVars>
      </dgm:prSet>
      <dgm:spPr/>
      <dgm:t>
        <a:bodyPr/>
        <a:lstStyle/>
        <a:p>
          <a:endParaRPr lang="en-US"/>
        </a:p>
      </dgm:t>
    </dgm:pt>
    <dgm:pt modelId="{B40B876F-B07B-E247-ABA3-416AA482F44D}" type="pres">
      <dgm:prSet presAssocID="{9B7F835A-40A0-6840-BAE3-58B5D5FA3400}" presName="accent_3" presStyleCnt="0"/>
      <dgm:spPr/>
    </dgm:pt>
    <dgm:pt modelId="{5A38DCE6-70AD-8A4A-9A71-20B5C5B65822}" type="pres">
      <dgm:prSet presAssocID="{9B7F835A-40A0-6840-BAE3-58B5D5FA3400}" presName="accentRepeatNode" presStyleLbl="solidFgAcc1" presStyleIdx="2" presStyleCnt="3"/>
      <dgm:spPr/>
    </dgm:pt>
  </dgm:ptLst>
  <dgm:cxnLst>
    <dgm:cxn modelId="{EB7F0D1B-AD16-C44B-A5D9-2DD0D3CC8604}" srcId="{490B5996-6880-784C-8E7F-89A90FA18566}" destId="{4E4131E3-CA70-CF4D-95C1-A78899B2EA46}" srcOrd="1" destOrd="0" parTransId="{6D03807D-1789-1E47-8458-BB3555C3E82B}" sibTransId="{0E6D2F83-D6BA-2C45-8CD4-1EA7C44C94F8}"/>
    <dgm:cxn modelId="{73593473-C4DC-491F-B966-AD49928B1FAA}" type="presOf" srcId="{9B7F835A-40A0-6840-BAE3-58B5D5FA3400}" destId="{8BD8C914-7314-BC41-AD43-3DB3440F7358}" srcOrd="0" destOrd="0" presId="urn:microsoft.com/office/officeart/2008/layout/VerticalCurvedList"/>
    <dgm:cxn modelId="{06CF0A41-B996-A344-AA2D-75E1FC1F2F39}" srcId="{490B5996-6880-784C-8E7F-89A90FA18566}" destId="{067D257B-9253-7F41-A8DF-FFF96FE6B7E6}" srcOrd="0" destOrd="0" parTransId="{47DE9F35-158D-574B-99D6-F49B08E59221}" sibTransId="{E1FDD0E9-A806-CD4C-9FB8-5309E8DBDD23}"/>
    <dgm:cxn modelId="{96F4245D-525C-B74A-B64B-A501EBD636C6}" srcId="{490B5996-6880-784C-8E7F-89A90FA18566}" destId="{9B7F835A-40A0-6840-BAE3-58B5D5FA3400}" srcOrd="2" destOrd="0" parTransId="{5230B2D1-D14F-954D-93B3-63F84FC8F307}" sibTransId="{69D45C27-72E5-C042-ACA2-14568E5ADFB7}"/>
    <dgm:cxn modelId="{E9905897-ED8E-4214-B492-DE46568A368C}" type="presOf" srcId="{E1FDD0E9-A806-CD4C-9FB8-5309E8DBDD23}" destId="{0069EFC0-31B3-0F45-B44D-F35B7A9E9372}" srcOrd="0" destOrd="0" presId="urn:microsoft.com/office/officeart/2008/layout/VerticalCurvedList"/>
    <dgm:cxn modelId="{5E2AAA87-DB22-4413-AFF2-CB45EF529539}" type="presOf" srcId="{067D257B-9253-7F41-A8DF-FFF96FE6B7E6}" destId="{1A065F00-2114-7A4D-8FD1-0526D1E94660}" srcOrd="0" destOrd="0" presId="urn:microsoft.com/office/officeart/2008/layout/VerticalCurvedList"/>
    <dgm:cxn modelId="{965FD2C4-CE2B-4E06-B713-05302C3397A9}" type="presOf" srcId="{4E4131E3-CA70-CF4D-95C1-A78899B2EA46}" destId="{4EC0D5D3-24CF-2242-9665-C5515CB88673}" srcOrd="0" destOrd="0" presId="urn:microsoft.com/office/officeart/2008/layout/VerticalCurvedList"/>
    <dgm:cxn modelId="{6F216F1A-2149-43ED-BF9D-ADEBC001E61B}" type="presOf" srcId="{490B5996-6880-784C-8E7F-89A90FA18566}" destId="{C60CFD6B-770F-C94C-BC20-6067321FF775}" srcOrd="0" destOrd="0" presId="urn:microsoft.com/office/officeart/2008/layout/VerticalCurvedList"/>
    <dgm:cxn modelId="{0BC0E18A-19EF-49EF-8EE1-4D5E70879F54}" type="presParOf" srcId="{C60CFD6B-770F-C94C-BC20-6067321FF775}" destId="{353E8C39-AA1C-3A42-8679-BD85625B3EA3}" srcOrd="0" destOrd="0" presId="urn:microsoft.com/office/officeart/2008/layout/VerticalCurvedList"/>
    <dgm:cxn modelId="{735A1332-BC48-4EE0-B7EE-18B4C8522727}" type="presParOf" srcId="{353E8C39-AA1C-3A42-8679-BD85625B3EA3}" destId="{75B135AC-ABE6-5E4A-9B6C-EC731220B87C}" srcOrd="0" destOrd="0" presId="urn:microsoft.com/office/officeart/2008/layout/VerticalCurvedList"/>
    <dgm:cxn modelId="{4AFC44BF-0B01-4810-B647-5B0C076DD971}" type="presParOf" srcId="{75B135AC-ABE6-5E4A-9B6C-EC731220B87C}" destId="{C72424D2-CF94-A944-82AB-046702AECEA7}" srcOrd="0" destOrd="0" presId="urn:microsoft.com/office/officeart/2008/layout/VerticalCurvedList"/>
    <dgm:cxn modelId="{A797DA2D-DED2-44BE-9324-EC6A758268BD}" type="presParOf" srcId="{75B135AC-ABE6-5E4A-9B6C-EC731220B87C}" destId="{0069EFC0-31B3-0F45-B44D-F35B7A9E9372}" srcOrd="1" destOrd="0" presId="urn:microsoft.com/office/officeart/2008/layout/VerticalCurvedList"/>
    <dgm:cxn modelId="{1C550B84-1CBF-458C-8A12-3723593DC7F7}" type="presParOf" srcId="{75B135AC-ABE6-5E4A-9B6C-EC731220B87C}" destId="{0F7CDF3B-8256-0E4C-80EB-E2D3B227EF72}" srcOrd="2" destOrd="0" presId="urn:microsoft.com/office/officeart/2008/layout/VerticalCurvedList"/>
    <dgm:cxn modelId="{7B52AFB5-2466-438B-840D-EC5E90977F8A}" type="presParOf" srcId="{75B135AC-ABE6-5E4A-9B6C-EC731220B87C}" destId="{3BF7AA74-BE2A-A144-8266-25B71B5CF279}" srcOrd="3" destOrd="0" presId="urn:microsoft.com/office/officeart/2008/layout/VerticalCurvedList"/>
    <dgm:cxn modelId="{9B88AD4B-BFF0-4B31-BD0A-358353D639CC}" type="presParOf" srcId="{353E8C39-AA1C-3A42-8679-BD85625B3EA3}" destId="{1A065F00-2114-7A4D-8FD1-0526D1E94660}" srcOrd="1" destOrd="0" presId="urn:microsoft.com/office/officeart/2008/layout/VerticalCurvedList"/>
    <dgm:cxn modelId="{16A4D071-5350-4457-8E90-1B4CF3906494}" type="presParOf" srcId="{353E8C39-AA1C-3A42-8679-BD85625B3EA3}" destId="{6057344A-C98A-4E41-B3B0-9E3FE29A352A}" srcOrd="2" destOrd="0" presId="urn:microsoft.com/office/officeart/2008/layout/VerticalCurvedList"/>
    <dgm:cxn modelId="{3972B8B4-D60D-4C04-A787-938AFCE3B0B6}" type="presParOf" srcId="{6057344A-C98A-4E41-B3B0-9E3FE29A352A}" destId="{30838C00-761E-A94D-9E90-0E1DA78EFC57}" srcOrd="0" destOrd="0" presId="urn:microsoft.com/office/officeart/2008/layout/VerticalCurvedList"/>
    <dgm:cxn modelId="{BA50DF37-A2D9-4D99-BD4C-AEFB02B0EF49}" type="presParOf" srcId="{353E8C39-AA1C-3A42-8679-BD85625B3EA3}" destId="{4EC0D5D3-24CF-2242-9665-C5515CB88673}" srcOrd="3" destOrd="0" presId="urn:microsoft.com/office/officeart/2008/layout/VerticalCurvedList"/>
    <dgm:cxn modelId="{5D63C496-A918-4B41-B0D4-93FD542BB8C5}" type="presParOf" srcId="{353E8C39-AA1C-3A42-8679-BD85625B3EA3}" destId="{299FD282-7445-CC4B-8944-5EDC9E5338F0}" srcOrd="4" destOrd="0" presId="urn:microsoft.com/office/officeart/2008/layout/VerticalCurvedList"/>
    <dgm:cxn modelId="{57C4F999-F517-4942-8182-97B3A543B23B}" type="presParOf" srcId="{299FD282-7445-CC4B-8944-5EDC9E5338F0}" destId="{899310B5-FFDF-D94A-ABA3-3F1AD83A4A45}" srcOrd="0" destOrd="0" presId="urn:microsoft.com/office/officeart/2008/layout/VerticalCurvedList"/>
    <dgm:cxn modelId="{36B5E888-8B7B-4F2F-A556-70DE916B9A6F}" type="presParOf" srcId="{353E8C39-AA1C-3A42-8679-BD85625B3EA3}" destId="{8BD8C914-7314-BC41-AD43-3DB3440F7358}" srcOrd="5" destOrd="0" presId="urn:microsoft.com/office/officeart/2008/layout/VerticalCurvedList"/>
    <dgm:cxn modelId="{77AA202F-D8A2-46E2-987E-BF43E925AAFB}" type="presParOf" srcId="{353E8C39-AA1C-3A42-8679-BD85625B3EA3}" destId="{B40B876F-B07B-E247-ABA3-416AA482F44D}" srcOrd="6" destOrd="0" presId="urn:microsoft.com/office/officeart/2008/layout/VerticalCurvedList"/>
    <dgm:cxn modelId="{0222708F-2ACB-4064-84A6-82AFC556F7A4}" type="presParOf" srcId="{B40B876F-B07B-E247-ABA3-416AA482F44D}" destId="{5A38DCE6-70AD-8A4A-9A71-20B5C5B658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F352B9-DC87-4DFB-B002-0FB614990ED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v-LV"/>
        </a:p>
      </dgm:t>
    </dgm:pt>
    <dgm:pt modelId="{E0C3ADC1-48DF-4F7B-851A-34F727846363}">
      <dgm:prSet phldrT="[Text]" custT="1"/>
      <dgm:spPr>
        <a:solidFill>
          <a:schemeClr val="accent2">
            <a:lumMod val="75000"/>
          </a:schemeClr>
        </a:solidFill>
      </dgm:spPr>
      <dgm:t>
        <a:bodyPr/>
        <a:lstStyle/>
        <a:p>
          <a:r>
            <a:rPr lang="lv-LV" sz="1200" b="1" dirty="0">
              <a:latin typeface="Verdana" panose="020B0604030504040204" pitchFamily="34" charset="0"/>
              <a:ea typeface="Verdana" panose="020B0604030504040204" pitchFamily="34" charset="0"/>
            </a:rPr>
            <a:t>Zinātniskā kvalitāte (max 5 p.)</a:t>
          </a:r>
        </a:p>
      </dgm:t>
    </dgm:pt>
    <dgm:pt modelId="{EB78190A-89A9-475E-9932-5EE31115E35E}" type="parTrans" cxnId="{AC6150DD-C972-425C-82CD-674287A9C498}">
      <dgm:prSet/>
      <dgm:spPr/>
      <dgm:t>
        <a:bodyPr/>
        <a:lstStyle/>
        <a:p>
          <a:endParaRPr lang="lv-LV"/>
        </a:p>
      </dgm:t>
    </dgm:pt>
    <dgm:pt modelId="{A182F469-62C9-4D9E-A758-E72366983CA1}" type="sibTrans" cxnId="{AC6150DD-C972-425C-82CD-674287A9C498}">
      <dgm:prSet/>
      <dgm:spPr/>
      <dgm:t>
        <a:bodyPr/>
        <a:lstStyle/>
        <a:p>
          <a:endParaRPr lang="lv-LV"/>
        </a:p>
      </dgm:t>
    </dgm:pt>
    <dgm:pt modelId="{4F4C42D2-D8E6-4F3E-B1C4-6BE80A7CE3EF}">
      <dgm:prSet phldrT="[Text]" custT="1"/>
      <dgm:spPr>
        <a:solidFill>
          <a:schemeClr val="accent2">
            <a:lumMod val="60000"/>
            <a:lumOff val="40000"/>
          </a:schemeClr>
        </a:solidFill>
      </dgm:spPr>
      <dgm:t>
        <a:bodyPr/>
        <a:lstStyle/>
        <a:p>
          <a:r>
            <a:rPr lang="lv-LV" sz="1200" b="1" dirty="0">
              <a:latin typeface="Verdana" panose="020B0604030504040204" pitchFamily="34" charset="0"/>
              <a:ea typeface="Verdana" panose="020B0604030504040204" pitchFamily="34" charset="0"/>
            </a:rPr>
            <a:t>Rezultātu ietekme (max 5 p.)</a:t>
          </a:r>
        </a:p>
      </dgm:t>
    </dgm:pt>
    <dgm:pt modelId="{E9F77581-4DE9-45E9-A887-1F80C9D3C325}" type="parTrans" cxnId="{EAD43DDA-222D-4961-9324-2B4481B8BB60}">
      <dgm:prSet/>
      <dgm:spPr/>
      <dgm:t>
        <a:bodyPr/>
        <a:lstStyle/>
        <a:p>
          <a:endParaRPr lang="lv-LV"/>
        </a:p>
      </dgm:t>
    </dgm:pt>
    <dgm:pt modelId="{21A90970-0717-482D-BB68-98562DE110AD}" type="sibTrans" cxnId="{EAD43DDA-222D-4961-9324-2B4481B8BB60}">
      <dgm:prSet/>
      <dgm:spPr/>
      <dgm:t>
        <a:bodyPr/>
        <a:lstStyle/>
        <a:p>
          <a:endParaRPr lang="lv-LV"/>
        </a:p>
      </dgm:t>
    </dgm:pt>
    <dgm:pt modelId="{D6D68A25-A13C-4DA3-BD3A-012329A538E4}">
      <dgm:prSet phldrT="[Text]"/>
      <dgm:spPr>
        <a:solidFill>
          <a:schemeClr val="accent2">
            <a:lumMod val="40000"/>
            <a:lumOff val="60000"/>
          </a:schemeClr>
        </a:solidFill>
      </dgm:spPr>
      <dgm:t>
        <a:bodyPr/>
        <a:lstStyle/>
        <a:p>
          <a:pPr algn="l"/>
          <a:endParaRPr lang="lv-LV" dirty="0">
            <a:solidFill>
              <a:schemeClr val="tx1"/>
            </a:solidFill>
          </a:endParaRPr>
        </a:p>
        <a:p>
          <a:pPr algn="l"/>
          <a:r>
            <a:rPr lang="lv-LV" b="1" dirty="0">
              <a:solidFill>
                <a:schemeClr val="tx1"/>
              </a:solidFill>
              <a:latin typeface="Verdana" panose="020B0604030504040204" pitchFamily="34" charset="0"/>
              <a:ea typeface="Verdana" panose="020B0604030504040204" pitchFamily="34" charset="0"/>
            </a:rPr>
            <a:t>Īstenošanas iespējas un nodrošinājums (max 5 p.)</a:t>
          </a:r>
        </a:p>
        <a:p>
          <a:pPr algn="l"/>
          <a:endParaRPr lang="lv-LV" dirty="0"/>
        </a:p>
      </dgm:t>
    </dgm:pt>
    <dgm:pt modelId="{3B385073-3026-41DE-8381-04884EA90CBC}" type="parTrans" cxnId="{5DE8E19B-3498-415E-92E6-5BF8231FACFA}">
      <dgm:prSet/>
      <dgm:spPr/>
      <dgm:t>
        <a:bodyPr/>
        <a:lstStyle/>
        <a:p>
          <a:endParaRPr lang="lv-LV"/>
        </a:p>
      </dgm:t>
    </dgm:pt>
    <dgm:pt modelId="{B9AD7007-DDEC-4C41-B233-066F7E28A760}" type="sibTrans" cxnId="{5DE8E19B-3498-415E-92E6-5BF8231FACFA}">
      <dgm:prSet/>
      <dgm:spPr/>
      <dgm:t>
        <a:bodyPr/>
        <a:lstStyle/>
        <a:p>
          <a:endParaRPr lang="lv-LV"/>
        </a:p>
      </dgm:t>
    </dgm:pt>
    <dgm:pt modelId="{F95679E5-4040-44F6-9BE2-0FF877379B30}">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Projekta </a:t>
          </a:r>
          <a:r>
            <a:rPr lang="lv-LV" b="1" dirty="0">
              <a:latin typeface="Verdana" panose="020B0604030504040204" pitchFamily="34" charset="0"/>
              <a:ea typeface="Verdana" panose="020B0604030504040204" pitchFamily="34" charset="0"/>
            </a:rPr>
            <a:t>mērķa, uzdevumu un hipotēzes</a:t>
          </a:r>
          <a:r>
            <a:rPr lang="lv-LV" dirty="0">
              <a:latin typeface="Verdana" panose="020B0604030504040204" pitchFamily="34" charset="0"/>
              <a:ea typeface="Verdana" panose="020B0604030504040204" pitchFamily="34" charset="0"/>
            </a:rPr>
            <a:t> skaidrību un saistību ar jaunām zināšanām vai tehnoloģijām.</a:t>
          </a:r>
        </a:p>
      </dgm:t>
    </dgm:pt>
    <dgm:pt modelId="{A579E25B-6A66-47F7-AED8-4A6B2300AEA1}" type="parTrans" cxnId="{F1B0AAD1-57A2-4D7E-A8B8-3DE342C50E7D}">
      <dgm:prSet/>
      <dgm:spPr/>
      <dgm:t>
        <a:bodyPr/>
        <a:lstStyle/>
        <a:p>
          <a:endParaRPr lang="lv-LV"/>
        </a:p>
      </dgm:t>
    </dgm:pt>
    <dgm:pt modelId="{4FCEF20B-DF15-48EA-8CD7-E4FB3E5EE1F4}" type="sibTrans" cxnId="{F1B0AAD1-57A2-4D7E-A8B8-3DE342C50E7D}">
      <dgm:prSet/>
      <dgm:spPr/>
      <dgm:t>
        <a:bodyPr/>
        <a:lstStyle/>
        <a:p>
          <a:endParaRPr lang="lv-LV"/>
        </a:p>
      </dgm:t>
    </dgm:pt>
    <dgm:pt modelId="{585087F0-C2BD-4EAD-99EE-EE7041BD7898}">
      <dgm:prSet custT="1"/>
      <dgm:spPr>
        <a:ln>
          <a:solidFill>
            <a:schemeClr val="accent5">
              <a:lumMod val="75000"/>
            </a:schemeClr>
          </a:solidFill>
        </a:ln>
      </dgm:spPr>
      <dgm:t>
        <a:bodyPr/>
        <a:lstStyle/>
        <a:p>
          <a:pPr>
            <a:buFont typeface="Arial" panose="020B0604020202020204" pitchFamily="34" charset="0"/>
            <a:buChar char="•"/>
          </a:pPr>
          <a:r>
            <a:rPr lang="lv-LV" sz="1100" dirty="0">
              <a:latin typeface="Verdana" panose="020B0604030504040204" pitchFamily="34" charset="0"/>
              <a:ea typeface="Verdana" panose="020B0604030504040204" pitchFamily="34" charset="0"/>
            </a:rPr>
            <a:t>Zināšanu un prasmju pārneses iespējas nākotnes darbībā;</a:t>
          </a:r>
        </a:p>
      </dgm:t>
    </dgm:pt>
    <dgm:pt modelId="{C3CD5544-EDFA-4345-B7E0-02303DC0BC6E}" type="parTrans" cxnId="{90706403-695E-46A0-8E11-9B3BC65CBCE3}">
      <dgm:prSet/>
      <dgm:spPr/>
      <dgm:t>
        <a:bodyPr/>
        <a:lstStyle/>
        <a:p>
          <a:endParaRPr lang="lv-LV"/>
        </a:p>
      </dgm:t>
    </dgm:pt>
    <dgm:pt modelId="{BA673320-BADA-47A7-AE28-06D4A584BD25}" type="sibTrans" cxnId="{90706403-695E-46A0-8E11-9B3BC65CBCE3}">
      <dgm:prSet/>
      <dgm:spPr/>
      <dgm:t>
        <a:bodyPr/>
        <a:lstStyle/>
        <a:p>
          <a:endParaRPr lang="lv-LV"/>
        </a:p>
      </dgm:t>
    </dgm:pt>
    <dgm:pt modelId="{D23CCA4D-95DA-4E8F-9E0D-C425D8D880DD}">
      <dgm:prSet/>
      <dgm:spPr>
        <a:ln>
          <a:solidFill>
            <a:schemeClr val="accent5">
              <a:lumMod val="75000"/>
            </a:schemeClr>
          </a:solidFill>
        </a:ln>
      </dgm:spPr>
      <dgm:t>
        <a:bodyPr/>
        <a:lstStyle/>
        <a:p>
          <a:r>
            <a:rPr lang="lv-LV" b="1" dirty="0">
              <a:latin typeface="Verdana" panose="020B0604030504040204" pitchFamily="34" charset="0"/>
              <a:ea typeface="Verdana" panose="020B0604030504040204" pitchFamily="34" charset="0"/>
            </a:rPr>
            <a:t>Darba plāna kvalitāte</a:t>
          </a:r>
          <a:r>
            <a:rPr lang="lv-LV" dirty="0">
              <a:latin typeface="Verdana" panose="020B0604030504040204" pitchFamily="34" charset="0"/>
              <a:ea typeface="Verdana" panose="020B0604030504040204" pitchFamily="34" charset="0"/>
            </a:rPr>
            <a:t> – vai tas ir loģiski strukturēts, ar skaidri definētiem uzdevumiem un posmiem.</a:t>
          </a:r>
        </a:p>
      </dgm:t>
    </dgm:pt>
    <dgm:pt modelId="{06489D3B-EEE8-449F-8B4B-4BA7A763523E}" type="parTrans" cxnId="{85B68DAC-9678-4F10-9E84-C5378E8475DC}">
      <dgm:prSet/>
      <dgm:spPr/>
      <dgm:t>
        <a:bodyPr/>
        <a:lstStyle/>
        <a:p>
          <a:endParaRPr lang="lv-LV"/>
        </a:p>
      </dgm:t>
    </dgm:pt>
    <dgm:pt modelId="{DC950959-1B3C-497E-8AD4-CA01912D2B3F}" type="sibTrans" cxnId="{85B68DAC-9678-4F10-9E84-C5378E8475DC}">
      <dgm:prSet/>
      <dgm:spPr/>
      <dgm:t>
        <a:bodyPr/>
        <a:lstStyle/>
        <a:p>
          <a:endParaRPr lang="lv-LV"/>
        </a:p>
      </dgm:t>
    </dgm:pt>
    <dgm:pt modelId="{FD8100AB-3150-4449-9142-5CA4E799EB34}">
      <dgm:prSet/>
      <dgm:spPr/>
      <dgm:t>
        <a:bodyPr/>
        <a:lstStyle/>
        <a:p>
          <a:pPr>
            <a:buFont typeface="Arial" panose="020B0604020202020204" pitchFamily="34" charset="0"/>
            <a:buNone/>
          </a:pPr>
          <a:r>
            <a:rPr lang="en-US"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Kvalifikācijas</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slieksnis</a:t>
          </a:r>
          <a:r>
            <a:rPr lang="en-US" b="1" dirty="0">
              <a:latin typeface="Verdana" panose="020B0604030504040204" pitchFamily="34" charset="0"/>
              <a:ea typeface="Verdana" panose="020B0604030504040204" pitchFamily="34" charset="0"/>
            </a:rPr>
            <a:t>:</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vismaz</a:t>
          </a:r>
          <a:r>
            <a:rPr lang="en-US"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3 </a:t>
          </a:r>
          <a:r>
            <a:rPr lang="en-US" b="1" dirty="0" err="1">
              <a:latin typeface="Verdana" panose="020B0604030504040204" pitchFamily="34" charset="0"/>
              <a:ea typeface="Verdana" panose="020B0604030504040204" pitchFamily="34" charset="0"/>
            </a:rPr>
            <a:t>punkti</a:t>
          </a:r>
          <a:r>
            <a:rPr lang="en-US" dirty="0">
              <a:latin typeface="Verdana" panose="020B0604030504040204" pitchFamily="34" charset="0"/>
              <a:ea typeface="Verdana" panose="020B0604030504040204" pitchFamily="34" charset="0"/>
            </a:rPr>
            <a:t> </a:t>
          </a:r>
        </a:p>
      </dgm:t>
    </dgm:pt>
    <dgm:pt modelId="{762744C1-0EA2-4FD1-8B6C-5BC297E8068D}" type="parTrans" cxnId="{4D5F2E79-D71A-4A85-9882-37DE60B13713}">
      <dgm:prSet/>
      <dgm:spPr/>
    </dgm:pt>
    <dgm:pt modelId="{1DBDED25-520B-4FA6-B802-563522864CDD}" type="sibTrans" cxnId="{4D5F2E79-D71A-4A85-9882-37DE60B13713}">
      <dgm:prSet/>
      <dgm:spPr/>
    </dgm:pt>
    <dgm:pt modelId="{B6B75C3F-98E0-49F7-BA38-C19519DBF254}">
      <dgm:prSet custT="1"/>
      <dgm:spPr/>
      <dgm:t>
        <a:bodyPr/>
        <a:lstStyle/>
        <a:p>
          <a:pPr>
            <a:buFont typeface="Arial" panose="020B0604020202020204" pitchFamily="34" charset="0"/>
            <a:buChar char="•"/>
          </a:pPr>
          <a:r>
            <a:rPr lang="lv-LV" sz="1100" dirty="0">
              <a:latin typeface="Verdana" panose="020B0604030504040204" pitchFamily="34" charset="0"/>
              <a:ea typeface="Verdana" panose="020B0604030504040204" pitchFamily="34" charset="0"/>
            </a:rPr>
            <a:t>Pētniecības attīstības potenciālu;</a:t>
          </a:r>
        </a:p>
      </dgm:t>
    </dgm:pt>
    <dgm:pt modelId="{C49E407E-88AA-4E4E-8C05-648EA2181452}" type="parTrans" cxnId="{DC0CD97F-B693-448F-8874-2CF767ED937A}">
      <dgm:prSet/>
      <dgm:spPr/>
      <dgm:t>
        <a:bodyPr/>
        <a:lstStyle/>
        <a:p>
          <a:endParaRPr lang="lv-LV"/>
        </a:p>
      </dgm:t>
    </dgm:pt>
    <dgm:pt modelId="{19065FBB-F01B-4E83-B97A-08FAF5882889}" type="sibTrans" cxnId="{DC0CD97F-B693-448F-8874-2CF767ED937A}">
      <dgm:prSet/>
      <dgm:spPr/>
      <dgm:t>
        <a:bodyPr/>
        <a:lstStyle/>
        <a:p>
          <a:endParaRPr lang="lv-LV"/>
        </a:p>
      </dgm:t>
    </dgm:pt>
    <dgm:pt modelId="{1B17159F-AD8C-47A7-B71F-8E9CC8D67B14}">
      <dgm:prSet custT="1"/>
      <dgm:spPr/>
      <dgm:t>
        <a:bodyPr/>
        <a:lstStyle/>
        <a:p>
          <a:pPr>
            <a:buFont typeface="Arial" panose="020B0604020202020204" pitchFamily="34" charset="0"/>
            <a:buChar char="•"/>
          </a:pPr>
          <a:r>
            <a:rPr lang="lv-LV" sz="1100" dirty="0">
              <a:latin typeface="Verdana" panose="020B0604030504040204" pitchFamily="34" charset="0"/>
              <a:ea typeface="Verdana" panose="020B0604030504040204" pitchFamily="34" charset="0"/>
            </a:rPr>
            <a:t>Programmas mērķiem un sabiedrības vajadzībām atbilstošu rezultātu radīšanu;</a:t>
          </a:r>
        </a:p>
      </dgm:t>
    </dgm:pt>
    <dgm:pt modelId="{9037CB5E-5061-487B-8296-73974AC3499C}" type="parTrans" cxnId="{1E7ED4C0-B1F5-40C1-B182-27050285EC1A}">
      <dgm:prSet/>
      <dgm:spPr/>
      <dgm:t>
        <a:bodyPr/>
        <a:lstStyle/>
        <a:p>
          <a:endParaRPr lang="lv-LV"/>
        </a:p>
      </dgm:t>
    </dgm:pt>
    <dgm:pt modelId="{465F2EF7-84C0-4CC2-84A2-CA82AEA77F57}" type="sibTrans" cxnId="{1E7ED4C0-B1F5-40C1-B182-27050285EC1A}">
      <dgm:prSet/>
      <dgm:spPr/>
      <dgm:t>
        <a:bodyPr/>
        <a:lstStyle/>
        <a:p>
          <a:endParaRPr lang="lv-LV"/>
        </a:p>
      </dgm:t>
    </dgm:pt>
    <dgm:pt modelId="{3E838309-12ED-4EFB-8EA8-0D27FD4407A7}">
      <dgm:prSet custT="1"/>
      <dgm:spPr/>
      <dgm:t>
        <a:bodyPr/>
        <a:lstStyle/>
        <a:p>
          <a:pPr>
            <a:buFont typeface="Arial" panose="020B0604020202020204" pitchFamily="34" charset="0"/>
            <a:buChar char="•"/>
          </a:pPr>
          <a:r>
            <a:rPr lang="lv-LV" sz="1100" dirty="0">
              <a:latin typeface="Verdana" panose="020B0604030504040204" pitchFamily="34" charset="0"/>
              <a:ea typeface="Verdana" panose="020B0604030504040204" pitchFamily="34" charset="0"/>
            </a:rPr>
            <a:t>Zināšanu ilgtspēju un izplatības plānu (publikācijas, sabiedrības informēšana);</a:t>
          </a:r>
        </a:p>
      </dgm:t>
    </dgm:pt>
    <dgm:pt modelId="{0182E78C-2701-42C8-89F2-1F308CD59CB6}" type="parTrans" cxnId="{68DD4A87-4575-4A88-A4BC-23C34960A9F1}">
      <dgm:prSet/>
      <dgm:spPr/>
      <dgm:t>
        <a:bodyPr/>
        <a:lstStyle/>
        <a:p>
          <a:endParaRPr lang="lv-LV"/>
        </a:p>
      </dgm:t>
    </dgm:pt>
    <dgm:pt modelId="{95E8C643-2B47-40ED-A1D1-3C9086604EC9}" type="sibTrans" cxnId="{68DD4A87-4575-4A88-A4BC-23C34960A9F1}">
      <dgm:prSet/>
      <dgm:spPr/>
      <dgm:t>
        <a:bodyPr/>
        <a:lstStyle/>
        <a:p>
          <a:endParaRPr lang="lv-LV"/>
        </a:p>
      </dgm:t>
    </dgm:pt>
    <dgm:pt modelId="{7947017F-D986-4515-ABD6-80378A2EA085}">
      <dgm:prSet custT="1"/>
      <dgm:spPr/>
      <dgm:t>
        <a:bodyPr/>
        <a:lstStyle/>
        <a:p>
          <a:pPr>
            <a:buFont typeface="Arial" panose="020B0604020202020204" pitchFamily="34" charset="0"/>
            <a:buChar char="•"/>
          </a:pPr>
          <a:r>
            <a:rPr lang="lv-LV" sz="1100" dirty="0">
              <a:latin typeface="Verdana" panose="020B0604030504040204" pitchFamily="34" charset="0"/>
              <a:ea typeface="Verdana" panose="020B0604030504040204" pitchFamily="34" charset="0"/>
            </a:rPr>
            <a:t>Ieguldījumu pētniecības personāla, t.sk. studentu, attīstībā.</a:t>
          </a:r>
        </a:p>
      </dgm:t>
    </dgm:pt>
    <dgm:pt modelId="{F95F9EF5-E497-4522-B4D8-DCDDDB13A40B}" type="parTrans" cxnId="{DD78BC6F-0EC1-4F62-B693-810822C65BA2}">
      <dgm:prSet/>
      <dgm:spPr/>
      <dgm:t>
        <a:bodyPr/>
        <a:lstStyle/>
        <a:p>
          <a:endParaRPr lang="lv-LV"/>
        </a:p>
      </dgm:t>
    </dgm:pt>
    <dgm:pt modelId="{373F7B69-1A45-445D-8B4A-3E4F5C700BBB}" type="sibTrans" cxnId="{DD78BC6F-0EC1-4F62-B693-810822C65BA2}">
      <dgm:prSet/>
      <dgm:spPr/>
      <dgm:t>
        <a:bodyPr/>
        <a:lstStyle/>
        <a:p>
          <a:endParaRPr lang="lv-LV"/>
        </a:p>
      </dgm:t>
    </dgm:pt>
    <dgm:pt modelId="{CE2F5845-E2EE-48C6-ADB6-D6750127E33B}">
      <dgm:prSet/>
      <dgm:spPr/>
      <dgm:t>
        <a:bodyPr/>
        <a:lstStyle/>
        <a:p>
          <a:r>
            <a:rPr lang="lv-LV" b="1" dirty="0">
              <a:latin typeface="Verdana" panose="020B0604030504040204" pitchFamily="34" charset="0"/>
              <a:ea typeface="Verdana" panose="020B0604030504040204" pitchFamily="34" charset="0"/>
            </a:rPr>
            <a:t>Institūciju pieredze</a:t>
          </a:r>
          <a:r>
            <a:rPr lang="lv-LV" dirty="0">
              <a:latin typeface="Verdana" panose="020B0604030504040204" pitchFamily="34" charset="0"/>
              <a:ea typeface="Verdana" panose="020B0604030504040204" pitchFamily="34" charset="0"/>
            </a:rPr>
            <a:t> – vai pieteicēja institūcija un partneri (ja ir) ir ar atbilstošu pieredzi līdzīgu projektu īstenošanā.</a:t>
          </a:r>
        </a:p>
      </dgm:t>
    </dgm:pt>
    <dgm:pt modelId="{4D4A42E5-954A-4AEF-8CD9-EA423AEDBC7F}" type="parTrans" cxnId="{63E12A53-B67B-4CC4-A1DF-2A6624C49D01}">
      <dgm:prSet/>
      <dgm:spPr/>
      <dgm:t>
        <a:bodyPr/>
        <a:lstStyle/>
        <a:p>
          <a:endParaRPr lang="lv-LV"/>
        </a:p>
      </dgm:t>
    </dgm:pt>
    <dgm:pt modelId="{13615D7B-E46F-4C9B-A2C5-1DFA1B9C07C8}" type="sibTrans" cxnId="{63E12A53-B67B-4CC4-A1DF-2A6624C49D01}">
      <dgm:prSet/>
      <dgm:spPr/>
      <dgm:t>
        <a:bodyPr/>
        <a:lstStyle/>
        <a:p>
          <a:endParaRPr lang="lv-LV"/>
        </a:p>
      </dgm:t>
    </dgm:pt>
    <dgm:pt modelId="{F1A56B6D-F238-4533-BC7F-BF0BAF1284CA}">
      <dgm:prSet/>
      <dgm:spPr>
        <a:ln>
          <a:solidFill>
            <a:schemeClr val="accent5">
              <a:lumMod val="75000"/>
            </a:schemeClr>
          </a:solidFill>
        </a:ln>
      </dgm:spPr>
      <dgm:t>
        <a:bodyPr/>
        <a:lstStyle/>
        <a:p>
          <a:r>
            <a:rPr lang="lv-LV" b="1" dirty="0">
              <a:latin typeface="Verdana" panose="020B0604030504040204" pitchFamily="34" charset="0"/>
              <a:ea typeface="Verdana" panose="020B0604030504040204" pitchFamily="34" charset="0"/>
            </a:rPr>
            <a:t>Resursu atbilstība</a:t>
          </a:r>
          <a:r>
            <a:rPr lang="lv-LV" dirty="0">
              <a:latin typeface="Verdana" panose="020B0604030504040204" pitchFamily="34" charset="0"/>
              <a:ea typeface="Verdana" panose="020B0604030504040204" pitchFamily="34" charset="0"/>
            </a:rPr>
            <a:t> – vai cilvēkresursi, budžets un materiāli ir pietiekami un atbilstoši mērķu sasniegšanai.</a:t>
          </a:r>
        </a:p>
      </dgm:t>
    </dgm:pt>
    <dgm:pt modelId="{937698C0-2ABA-45D6-A336-19F1B3E2B230}" type="parTrans" cxnId="{C9BCACBD-B9A6-4D41-955D-E3F7544C9ECD}">
      <dgm:prSet/>
      <dgm:spPr/>
    </dgm:pt>
    <dgm:pt modelId="{BA52C544-2B58-4D33-8870-585CA4698F99}" type="sibTrans" cxnId="{C9BCACBD-B9A6-4D41-955D-E3F7544C9ECD}">
      <dgm:prSet/>
      <dgm:spPr/>
    </dgm:pt>
    <dgm:pt modelId="{4119E49C-70B8-43F6-8276-63D54B7DE207}">
      <dgm:prSet/>
      <dgm:spPr>
        <a:ln>
          <a:solidFill>
            <a:schemeClr val="accent5">
              <a:lumMod val="75000"/>
            </a:schemeClr>
          </a:solidFill>
        </a:ln>
      </dgm:spPr>
      <dgm:t>
        <a:bodyPr/>
        <a:lstStyle/>
        <a:p>
          <a:r>
            <a:rPr lang="lv-LV" b="1" dirty="0">
              <a:latin typeface="Verdana" panose="020B0604030504040204" pitchFamily="34" charset="0"/>
              <a:ea typeface="Verdana" panose="020B0604030504040204" pitchFamily="34" charset="0"/>
            </a:rPr>
            <a:t>Kvalitātes vadība</a:t>
          </a:r>
          <a:r>
            <a:rPr lang="lv-LV" dirty="0">
              <a:latin typeface="Verdana" panose="020B0604030504040204" pitchFamily="34" charset="0"/>
              <a:ea typeface="Verdana" panose="020B0604030504040204" pitchFamily="34" charset="0"/>
            </a:rPr>
            <a:t> – vai projektā paredzēta vadības struktūra, kontroles mehānismi un riska vadība.</a:t>
          </a:r>
        </a:p>
      </dgm:t>
    </dgm:pt>
    <dgm:pt modelId="{B76759EE-DA42-4921-AD17-A7D09374ED12}" type="parTrans" cxnId="{D78DFB25-FA9A-48D0-998C-760C33A3EDD8}">
      <dgm:prSet/>
      <dgm:spPr/>
    </dgm:pt>
    <dgm:pt modelId="{6F3455CC-C9E4-488B-844A-0D963C15041C}" type="sibTrans" cxnId="{D78DFB25-FA9A-48D0-998C-760C33A3EDD8}">
      <dgm:prSet/>
      <dgm:spPr/>
    </dgm:pt>
    <dgm:pt modelId="{DE8327C8-B434-410F-88C5-DDD23C79F018}">
      <dgm:prSet/>
      <dgm:spPr>
        <a:ln>
          <a:solidFill>
            <a:schemeClr val="accent5">
              <a:lumMod val="75000"/>
            </a:schemeClr>
          </a:solidFill>
        </a:ln>
      </dgm:spPr>
      <dgm:t>
        <a:bodyPr/>
        <a:lstStyle/>
        <a:p>
          <a:r>
            <a:rPr lang="lv-LV" b="1" dirty="0">
              <a:latin typeface="Verdana" panose="020B0604030504040204" pitchFamily="34" charset="0"/>
              <a:ea typeface="Verdana" panose="020B0604030504040204" pitchFamily="34" charset="0"/>
            </a:rPr>
            <a:t>Pētniecības infrastruktūra</a:t>
          </a:r>
          <a:r>
            <a:rPr lang="lv-LV" dirty="0">
              <a:latin typeface="Verdana" panose="020B0604030504040204" pitchFamily="34" charset="0"/>
              <a:ea typeface="Verdana" panose="020B0604030504040204" pitchFamily="34" charset="0"/>
            </a:rPr>
            <a:t> – vai pieteicējam un (ja ir) partneriem ir nepieciešamā infrastruktūra.</a:t>
          </a:r>
        </a:p>
      </dgm:t>
    </dgm:pt>
    <dgm:pt modelId="{6171E7D3-94F3-431E-974B-FCE82B26F6D2}" type="parTrans" cxnId="{A885CCF7-1EF7-42CE-9D74-89BCCE0A737A}">
      <dgm:prSet/>
      <dgm:spPr/>
    </dgm:pt>
    <dgm:pt modelId="{ECD019B5-9C82-4C43-BD78-B5497AD406C4}" type="sibTrans" cxnId="{A885CCF7-1EF7-42CE-9D74-89BCCE0A737A}">
      <dgm:prSet/>
      <dgm:spPr/>
    </dgm:pt>
    <dgm:pt modelId="{5AC0E6D7-2F8C-4B92-AE88-A3C31A7CD186}">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Pētījuma </a:t>
          </a:r>
          <a:r>
            <a:rPr lang="lv-LV" b="1" dirty="0">
              <a:latin typeface="Verdana" panose="020B0604030504040204" pitchFamily="34" charset="0"/>
              <a:ea typeface="Verdana" panose="020B0604030504040204" pitchFamily="34" charset="0"/>
            </a:rPr>
            <a:t>metodoloģijas atbilstību</a:t>
          </a:r>
          <a:r>
            <a:rPr lang="lv-LV" dirty="0">
              <a:latin typeface="Verdana" panose="020B0604030504040204" pitchFamily="34" charset="0"/>
              <a:ea typeface="Verdana" panose="020B0604030504040204" pitchFamily="34" charset="0"/>
            </a:rPr>
            <a:t> un </a:t>
          </a:r>
          <a:r>
            <a:rPr lang="lv-LV" dirty="0" err="1">
              <a:latin typeface="Verdana" panose="020B0604030504040204" pitchFamily="34" charset="0"/>
              <a:ea typeface="Verdana" panose="020B0604030504040204" pitchFamily="34" charset="0"/>
            </a:rPr>
            <a:t>inovativitāti</a:t>
          </a:r>
          <a:r>
            <a:rPr lang="lv-LV" dirty="0">
              <a:latin typeface="Verdana" panose="020B0604030504040204" pitchFamily="34" charset="0"/>
              <a:ea typeface="Verdana" panose="020B0604030504040204" pitchFamily="34" charset="0"/>
            </a:rPr>
            <a:t>.</a:t>
          </a:r>
        </a:p>
      </dgm:t>
    </dgm:pt>
    <dgm:pt modelId="{5CE51166-7A15-4EC9-9B24-6BB1B8C673A3}" type="parTrans" cxnId="{4B79E4C6-3084-4554-87A5-0483AC527C81}">
      <dgm:prSet/>
      <dgm:spPr/>
    </dgm:pt>
    <dgm:pt modelId="{246A7254-FB03-4F42-B642-FE36F187A4FF}" type="sibTrans" cxnId="{4B79E4C6-3084-4554-87A5-0483AC527C81}">
      <dgm:prSet/>
      <dgm:spPr/>
    </dgm:pt>
    <dgm:pt modelId="{8CBF5240-02BB-494B-898A-F1B526270A90}">
      <dgm:prSet/>
      <dgm:spPr>
        <a:ln>
          <a:solidFill>
            <a:schemeClr val="accent5">
              <a:lumMod val="75000"/>
            </a:schemeClr>
          </a:solidFill>
        </a:ln>
      </dgm:spPr>
      <dgm:t>
        <a:bodyPr/>
        <a:lstStyle/>
        <a:p>
          <a:r>
            <a:rPr lang="lv-LV" dirty="0">
              <a:latin typeface="Verdana" panose="020B0604030504040204" pitchFamily="34" charset="0"/>
              <a:ea typeface="Verdana" panose="020B0604030504040204" pitchFamily="34" charset="0"/>
            </a:rPr>
            <a:t>Sniegto </a:t>
          </a:r>
          <a:r>
            <a:rPr lang="lv-LV" b="1" dirty="0">
              <a:latin typeface="Verdana" panose="020B0604030504040204" pitchFamily="34" charset="0"/>
              <a:ea typeface="Verdana" panose="020B0604030504040204" pitchFamily="34" charset="0"/>
            </a:rPr>
            <a:t>zinātnisko pamatojumu</a:t>
          </a:r>
          <a:r>
            <a:rPr lang="lv-LV" dirty="0">
              <a:latin typeface="Verdana" panose="020B0604030504040204" pitchFamily="34" charset="0"/>
              <a:ea typeface="Verdana" panose="020B0604030504040204" pitchFamily="34" charset="0"/>
            </a:rPr>
            <a:t>, nozares kontekstu, aktualitāti un oriģinalitāti.</a:t>
          </a:r>
        </a:p>
      </dgm:t>
    </dgm:pt>
    <dgm:pt modelId="{07D61E7F-B10D-4450-A32B-2733F8438190}" type="parTrans" cxnId="{52B0210F-7AFB-4D0A-8089-498622393B33}">
      <dgm:prSet/>
      <dgm:spPr/>
    </dgm:pt>
    <dgm:pt modelId="{93E4F393-049C-4187-928A-BD4939B8F6DF}" type="sibTrans" cxnId="{52B0210F-7AFB-4D0A-8089-498622393B33}">
      <dgm:prSet/>
      <dgm:spPr/>
    </dgm:pt>
    <dgm:pt modelId="{A7253270-9175-4DE4-8CDC-175FD5EA912A}">
      <dgm:prSet/>
      <dgm:spPr>
        <a:ln>
          <a:solidFill>
            <a:schemeClr val="accent5">
              <a:lumMod val="75000"/>
            </a:schemeClr>
          </a:solidFill>
        </a:ln>
      </dgm:spPr>
      <dgm:t>
        <a:bodyPr/>
        <a:lstStyle/>
        <a:p>
          <a:r>
            <a:rPr lang="en-US" dirty="0">
              <a:latin typeface="Verdana" panose="020B0604030504040204" pitchFamily="34" charset="0"/>
              <a:ea typeface="Verdana" panose="020B0604030504040204" pitchFamily="34" charset="0"/>
            </a:rPr>
            <a:t>Zinātniskās grupas kompetenci </a:t>
          </a:r>
          <a:r>
            <a:rPr lang="en-US" dirty="0" err="1">
              <a:latin typeface="Verdana" panose="020B0604030504040204" pitchFamily="34" charset="0"/>
              <a:ea typeface="Verdana" panose="020B0604030504040204" pitchFamily="34" charset="0"/>
            </a:rPr>
            <a:t>šajā</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jomā</a:t>
          </a:r>
          <a:r>
            <a:rPr lang="en-US" dirty="0">
              <a:latin typeface="Verdana" panose="020B0604030504040204" pitchFamily="34" charset="0"/>
              <a:ea typeface="Verdana" panose="020B0604030504040204" pitchFamily="34" charset="0"/>
            </a:rPr>
            <a:t>.</a:t>
          </a:r>
          <a:endParaRPr lang="lv-LV" dirty="0">
            <a:latin typeface="Verdana" panose="020B0604030504040204" pitchFamily="34" charset="0"/>
            <a:ea typeface="Verdana" panose="020B0604030504040204" pitchFamily="34" charset="0"/>
          </a:endParaRPr>
        </a:p>
      </dgm:t>
    </dgm:pt>
    <dgm:pt modelId="{4E97A0BC-9290-44E1-859F-49628C19E8C8}" type="parTrans" cxnId="{8858DCD4-1BE2-4B56-A05D-19529F3F71D9}">
      <dgm:prSet/>
      <dgm:spPr/>
    </dgm:pt>
    <dgm:pt modelId="{EA5573A7-B07C-4435-9B35-74F7A4517B46}" type="sibTrans" cxnId="{8858DCD4-1BE2-4B56-A05D-19529F3F71D9}">
      <dgm:prSet/>
      <dgm:spPr/>
    </dgm:pt>
    <dgm:pt modelId="{FCF657CC-4379-4D97-BCEC-1C1E7A78AF14}">
      <dgm:prSet custT="1"/>
      <dgm:spPr/>
      <dgm:t>
        <a:bodyPr/>
        <a:lstStyle/>
        <a:p>
          <a:pPr>
            <a:buFont typeface="Arial" panose="020B0604020202020204" pitchFamily="34" charset="0"/>
            <a:buNone/>
          </a:pPr>
          <a:r>
            <a:rPr lang="lv-LV" sz="1100" dirty="0">
              <a:latin typeface="Verdana" panose="020B0604030504040204" pitchFamily="34" charset="0"/>
              <a:ea typeface="Verdana" panose="020B0604030504040204" pitchFamily="34" charset="0"/>
            </a:rPr>
            <a:t>📌 </a:t>
          </a:r>
          <a:r>
            <a:rPr lang="lv-LV" sz="1100" b="1" dirty="0">
              <a:latin typeface="Verdana" panose="020B0604030504040204" pitchFamily="34" charset="0"/>
              <a:ea typeface="Verdana" panose="020B0604030504040204" pitchFamily="34" charset="0"/>
            </a:rPr>
            <a:t>Kvalifikācijas slieksnis:</a:t>
          </a:r>
          <a:r>
            <a:rPr lang="lv-LV" sz="1100" dirty="0">
              <a:latin typeface="Verdana" panose="020B0604030504040204" pitchFamily="34" charset="0"/>
              <a:ea typeface="Verdana" panose="020B0604030504040204" pitchFamily="34" charset="0"/>
            </a:rPr>
            <a:t> vismaz </a:t>
          </a:r>
          <a:r>
            <a:rPr lang="lv-LV" sz="1100" b="1" dirty="0">
              <a:latin typeface="Verdana" panose="020B0604030504040204" pitchFamily="34" charset="0"/>
              <a:ea typeface="Verdana" panose="020B0604030504040204" pitchFamily="34" charset="0"/>
            </a:rPr>
            <a:t>3 punkti</a:t>
          </a:r>
          <a:endParaRPr lang="lv-LV" sz="1100" dirty="0">
            <a:latin typeface="Verdana" panose="020B0604030504040204" pitchFamily="34" charset="0"/>
            <a:ea typeface="Verdana" panose="020B0604030504040204" pitchFamily="34" charset="0"/>
          </a:endParaRPr>
        </a:p>
      </dgm:t>
    </dgm:pt>
    <dgm:pt modelId="{89BCB82B-3E05-44A6-8D56-416D17898406}" type="parTrans" cxnId="{D67F2730-9E65-48CD-B1BE-3AC35F368EE4}">
      <dgm:prSet/>
      <dgm:spPr/>
    </dgm:pt>
    <dgm:pt modelId="{BA28241D-1285-4ACC-AFC4-362F556ECCAA}" type="sibTrans" cxnId="{D67F2730-9E65-48CD-B1BE-3AC35F368EE4}">
      <dgm:prSet/>
      <dgm:spPr/>
    </dgm:pt>
    <dgm:pt modelId="{FF6D6CC6-27A6-475E-B2E1-3CCC2BF1B527}">
      <dgm:prSet/>
      <dgm:spPr/>
      <dgm:t>
        <a:bodyPr/>
        <a:lstStyle/>
        <a:p>
          <a:r>
            <a:rPr lang="en-US"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Kvalifikācijas</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slieksnis</a:t>
          </a:r>
          <a:r>
            <a:rPr lang="en-US" b="1" dirty="0">
              <a:latin typeface="Verdana" panose="020B0604030504040204" pitchFamily="34" charset="0"/>
              <a:ea typeface="Verdana" panose="020B0604030504040204" pitchFamily="34" charset="0"/>
            </a:rPr>
            <a:t>:</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vismaz</a:t>
          </a:r>
          <a:r>
            <a:rPr lang="en-US"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3 </a:t>
          </a:r>
          <a:r>
            <a:rPr lang="en-US" b="1" dirty="0" err="1">
              <a:latin typeface="Verdana" panose="020B0604030504040204" pitchFamily="34" charset="0"/>
              <a:ea typeface="Verdana" panose="020B0604030504040204" pitchFamily="34" charset="0"/>
            </a:rPr>
            <a:t>punkti</a:t>
          </a:r>
          <a:endParaRPr lang="lv-LV" dirty="0">
            <a:latin typeface="Verdana" panose="020B0604030504040204" pitchFamily="34" charset="0"/>
            <a:ea typeface="Verdana" panose="020B0604030504040204" pitchFamily="34" charset="0"/>
          </a:endParaRPr>
        </a:p>
      </dgm:t>
    </dgm:pt>
    <dgm:pt modelId="{5B2F21A9-25E6-4787-B65F-E53B0499555B}" type="parTrans" cxnId="{A03B6373-6A58-4BDD-B5B3-A15A85B180DC}">
      <dgm:prSet/>
      <dgm:spPr/>
    </dgm:pt>
    <dgm:pt modelId="{262D932E-395D-4FB5-925B-070ECF559BB0}" type="sibTrans" cxnId="{A03B6373-6A58-4BDD-B5B3-A15A85B180DC}">
      <dgm:prSet/>
      <dgm:spPr/>
    </dgm:pt>
    <dgm:pt modelId="{E3E1EC22-315A-4544-9B24-A527ACE6F9ED}" type="pres">
      <dgm:prSet presAssocID="{29F352B9-DC87-4DFB-B002-0FB614990EDF}" presName="linear" presStyleCnt="0">
        <dgm:presLayoutVars>
          <dgm:dir/>
          <dgm:animLvl val="lvl"/>
          <dgm:resizeHandles val="exact"/>
        </dgm:presLayoutVars>
      </dgm:prSet>
      <dgm:spPr/>
      <dgm:t>
        <a:bodyPr/>
        <a:lstStyle/>
        <a:p>
          <a:endParaRPr lang="en-US"/>
        </a:p>
      </dgm:t>
    </dgm:pt>
    <dgm:pt modelId="{05159AC4-F3C5-44E4-9EC3-F068016D4B56}" type="pres">
      <dgm:prSet presAssocID="{E0C3ADC1-48DF-4F7B-851A-34F727846363}" presName="parentLin" presStyleCnt="0"/>
      <dgm:spPr/>
    </dgm:pt>
    <dgm:pt modelId="{73FEC017-295D-40C4-ABDA-7CDA9D3131DD}" type="pres">
      <dgm:prSet presAssocID="{E0C3ADC1-48DF-4F7B-851A-34F727846363}" presName="parentLeftMargin" presStyleLbl="node1" presStyleIdx="0" presStyleCnt="3"/>
      <dgm:spPr/>
      <dgm:t>
        <a:bodyPr/>
        <a:lstStyle/>
        <a:p>
          <a:endParaRPr lang="en-US"/>
        </a:p>
      </dgm:t>
    </dgm:pt>
    <dgm:pt modelId="{9E8D09D5-7D91-4025-90B6-21CB33BAC573}" type="pres">
      <dgm:prSet presAssocID="{E0C3ADC1-48DF-4F7B-851A-34F727846363}" presName="parentText" presStyleLbl="node1" presStyleIdx="0" presStyleCnt="3" custLinFactNeighborX="-18226" custLinFactNeighborY="-6468">
        <dgm:presLayoutVars>
          <dgm:chMax val="0"/>
          <dgm:bulletEnabled val="1"/>
        </dgm:presLayoutVars>
      </dgm:prSet>
      <dgm:spPr/>
      <dgm:t>
        <a:bodyPr/>
        <a:lstStyle/>
        <a:p>
          <a:endParaRPr lang="en-US"/>
        </a:p>
      </dgm:t>
    </dgm:pt>
    <dgm:pt modelId="{3D867A2C-F16A-483F-895F-8D9A0A21F0CA}" type="pres">
      <dgm:prSet presAssocID="{E0C3ADC1-48DF-4F7B-851A-34F727846363}" presName="negativeSpace" presStyleCnt="0"/>
      <dgm:spPr/>
    </dgm:pt>
    <dgm:pt modelId="{34E26846-B029-46DA-9D3A-8623CB7FCD54}" type="pres">
      <dgm:prSet presAssocID="{E0C3ADC1-48DF-4F7B-851A-34F727846363}" presName="childText" presStyleLbl="conFgAcc1" presStyleIdx="0" presStyleCnt="3">
        <dgm:presLayoutVars>
          <dgm:bulletEnabled val="1"/>
        </dgm:presLayoutVars>
      </dgm:prSet>
      <dgm:spPr/>
      <dgm:t>
        <a:bodyPr/>
        <a:lstStyle/>
        <a:p>
          <a:endParaRPr lang="en-US"/>
        </a:p>
      </dgm:t>
    </dgm:pt>
    <dgm:pt modelId="{E76964D5-2FAA-447B-8072-41764AB941D0}" type="pres">
      <dgm:prSet presAssocID="{A182F469-62C9-4D9E-A758-E72366983CA1}" presName="spaceBetweenRectangles" presStyleCnt="0"/>
      <dgm:spPr/>
    </dgm:pt>
    <dgm:pt modelId="{6D19FC52-2D35-4EC7-8EBE-E1CAFDC76D21}" type="pres">
      <dgm:prSet presAssocID="{4F4C42D2-D8E6-4F3E-B1C4-6BE80A7CE3EF}" presName="parentLin" presStyleCnt="0"/>
      <dgm:spPr/>
    </dgm:pt>
    <dgm:pt modelId="{E4B2D426-89E6-4F4A-A62B-2013347E850C}" type="pres">
      <dgm:prSet presAssocID="{4F4C42D2-D8E6-4F3E-B1C4-6BE80A7CE3EF}" presName="parentLeftMargin" presStyleLbl="node1" presStyleIdx="0" presStyleCnt="3"/>
      <dgm:spPr/>
      <dgm:t>
        <a:bodyPr/>
        <a:lstStyle/>
        <a:p>
          <a:endParaRPr lang="en-US"/>
        </a:p>
      </dgm:t>
    </dgm:pt>
    <dgm:pt modelId="{445E2326-9F2E-464C-A912-45E6727694AF}" type="pres">
      <dgm:prSet presAssocID="{4F4C42D2-D8E6-4F3E-B1C4-6BE80A7CE3EF}" presName="parentText" presStyleLbl="node1" presStyleIdx="1" presStyleCnt="3">
        <dgm:presLayoutVars>
          <dgm:chMax val="0"/>
          <dgm:bulletEnabled val="1"/>
        </dgm:presLayoutVars>
      </dgm:prSet>
      <dgm:spPr/>
      <dgm:t>
        <a:bodyPr/>
        <a:lstStyle/>
        <a:p>
          <a:endParaRPr lang="en-US"/>
        </a:p>
      </dgm:t>
    </dgm:pt>
    <dgm:pt modelId="{0999E56C-49E4-4B5D-A21F-45E3B87D66DB}" type="pres">
      <dgm:prSet presAssocID="{4F4C42D2-D8E6-4F3E-B1C4-6BE80A7CE3EF}" presName="negativeSpace" presStyleCnt="0"/>
      <dgm:spPr/>
    </dgm:pt>
    <dgm:pt modelId="{86CA5026-DF26-4056-BA24-212D2A98133D}" type="pres">
      <dgm:prSet presAssocID="{4F4C42D2-D8E6-4F3E-B1C4-6BE80A7CE3EF}" presName="childText" presStyleLbl="conFgAcc1" presStyleIdx="1" presStyleCnt="3">
        <dgm:presLayoutVars>
          <dgm:bulletEnabled val="1"/>
        </dgm:presLayoutVars>
      </dgm:prSet>
      <dgm:spPr/>
      <dgm:t>
        <a:bodyPr/>
        <a:lstStyle/>
        <a:p>
          <a:endParaRPr lang="en-US"/>
        </a:p>
      </dgm:t>
    </dgm:pt>
    <dgm:pt modelId="{D329CE03-4743-4337-98B6-3115E0E29AA4}" type="pres">
      <dgm:prSet presAssocID="{21A90970-0717-482D-BB68-98562DE110AD}" presName="spaceBetweenRectangles" presStyleCnt="0"/>
      <dgm:spPr/>
    </dgm:pt>
    <dgm:pt modelId="{61476B50-6790-4060-91A8-76CD6CDC207B}" type="pres">
      <dgm:prSet presAssocID="{D6D68A25-A13C-4DA3-BD3A-012329A538E4}" presName="parentLin" presStyleCnt="0"/>
      <dgm:spPr/>
    </dgm:pt>
    <dgm:pt modelId="{5ACFC7BE-0E6E-4286-9D6F-50F705C6ED66}" type="pres">
      <dgm:prSet presAssocID="{D6D68A25-A13C-4DA3-BD3A-012329A538E4}" presName="parentLeftMargin" presStyleLbl="node1" presStyleIdx="1" presStyleCnt="3"/>
      <dgm:spPr/>
      <dgm:t>
        <a:bodyPr/>
        <a:lstStyle/>
        <a:p>
          <a:endParaRPr lang="en-US"/>
        </a:p>
      </dgm:t>
    </dgm:pt>
    <dgm:pt modelId="{C728B3C9-4A6C-445A-B480-BB8C9BB50796}" type="pres">
      <dgm:prSet presAssocID="{D6D68A25-A13C-4DA3-BD3A-012329A538E4}" presName="parentText" presStyleLbl="node1" presStyleIdx="2" presStyleCnt="3">
        <dgm:presLayoutVars>
          <dgm:chMax val="0"/>
          <dgm:bulletEnabled val="1"/>
        </dgm:presLayoutVars>
      </dgm:prSet>
      <dgm:spPr/>
      <dgm:t>
        <a:bodyPr/>
        <a:lstStyle/>
        <a:p>
          <a:endParaRPr lang="en-US"/>
        </a:p>
      </dgm:t>
    </dgm:pt>
    <dgm:pt modelId="{C1A0CDFC-7DD4-4E39-AF49-265AFD54C289}" type="pres">
      <dgm:prSet presAssocID="{D6D68A25-A13C-4DA3-BD3A-012329A538E4}" presName="negativeSpace" presStyleCnt="0"/>
      <dgm:spPr/>
    </dgm:pt>
    <dgm:pt modelId="{3345C7C8-2E68-4775-A00F-699D269D398B}" type="pres">
      <dgm:prSet presAssocID="{D6D68A25-A13C-4DA3-BD3A-012329A538E4}" presName="childText" presStyleLbl="conFgAcc1" presStyleIdx="2" presStyleCnt="3">
        <dgm:presLayoutVars>
          <dgm:bulletEnabled val="1"/>
        </dgm:presLayoutVars>
      </dgm:prSet>
      <dgm:spPr/>
      <dgm:t>
        <a:bodyPr/>
        <a:lstStyle/>
        <a:p>
          <a:endParaRPr lang="en-US"/>
        </a:p>
      </dgm:t>
    </dgm:pt>
  </dgm:ptLst>
  <dgm:cxnLst>
    <dgm:cxn modelId="{68DD4A87-4575-4A88-A4BC-23C34960A9F1}" srcId="{4F4C42D2-D8E6-4F3E-B1C4-6BE80A7CE3EF}" destId="{3E838309-12ED-4EFB-8EA8-0D27FD4407A7}" srcOrd="3" destOrd="0" parTransId="{0182E78C-2701-42C8-89F2-1F308CD59CB6}" sibTransId="{95E8C643-2B47-40ED-A1D1-3C9086604EC9}"/>
    <dgm:cxn modelId="{DD78BC6F-0EC1-4F62-B693-810822C65BA2}" srcId="{4F4C42D2-D8E6-4F3E-B1C4-6BE80A7CE3EF}" destId="{7947017F-D986-4515-ABD6-80378A2EA085}" srcOrd="4" destOrd="0" parTransId="{F95F9EF5-E497-4522-B4D8-DCDDDB13A40B}" sibTransId="{373F7B69-1A45-445D-8B4A-3E4F5C700BBB}"/>
    <dgm:cxn modelId="{EEB415E9-E885-492A-A4BF-3282682CC322}" type="presOf" srcId="{DE8327C8-B434-410F-88C5-DDD23C79F018}" destId="{3345C7C8-2E68-4775-A00F-699D269D398B}" srcOrd="0" destOrd="3" presId="urn:microsoft.com/office/officeart/2005/8/layout/list1"/>
    <dgm:cxn modelId="{8858DCD4-1BE2-4B56-A05D-19529F3F71D9}" srcId="{E0C3ADC1-48DF-4F7B-851A-34F727846363}" destId="{A7253270-9175-4DE4-8CDC-175FD5EA912A}" srcOrd="3" destOrd="0" parTransId="{4E97A0BC-9290-44E1-859F-49628C19E8C8}" sibTransId="{EA5573A7-B07C-4435-9B35-74F7A4517B46}"/>
    <dgm:cxn modelId="{4CAA22E5-7886-493A-B117-BE4ECA7464A6}" type="presOf" srcId="{5AC0E6D7-2F8C-4B92-AE88-A3C31A7CD186}" destId="{34E26846-B029-46DA-9D3A-8623CB7FCD54}" srcOrd="0" destOrd="1" presId="urn:microsoft.com/office/officeart/2005/8/layout/list1"/>
    <dgm:cxn modelId="{D78DFB25-FA9A-48D0-998C-760C33A3EDD8}" srcId="{D6D68A25-A13C-4DA3-BD3A-012329A538E4}" destId="{4119E49C-70B8-43F6-8276-63D54B7DE207}" srcOrd="2" destOrd="0" parTransId="{B76759EE-DA42-4921-AD17-A7D09374ED12}" sibTransId="{6F3455CC-C9E4-488B-844A-0D963C15041C}"/>
    <dgm:cxn modelId="{EAD43DDA-222D-4961-9324-2B4481B8BB60}" srcId="{29F352B9-DC87-4DFB-B002-0FB614990EDF}" destId="{4F4C42D2-D8E6-4F3E-B1C4-6BE80A7CE3EF}" srcOrd="1" destOrd="0" parTransId="{E9F77581-4DE9-45E9-A887-1F80C9D3C325}" sibTransId="{21A90970-0717-482D-BB68-98562DE110AD}"/>
    <dgm:cxn modelId="{85B68DAC-9678-4F10-9E84-C5378E8475DC}" srcId="{D6D68A25-A13C-4DA3-BD3A-012329A538E4}" destId="{D23CCA4D-95DA-4E8F-9E0D-C425D8D880DD}" srcOrd="0" destOrd="0" parTransId="{06489D3B-EEE8-449F-8B4B-4BA7A763523E}" sibTransId="{DC950959-1B3C-497E-8AD4-CA01912D2B3F}"/>
    <dgm:cxn modelId="{A8626CEF-0048-4BA9-B77A-395591A3E9F9}" type="presOf" srcId="{B6B75C3F-98E0-49F7-BA38-C19519DBF254}" destId="{86CA5026-DF26-4056-BA24-212D2A98133D}" srcOrd="0" destOrd="1" presId="urn:microsoft.com/office/officeart/2005/8/layout/list1"/>
    <dgm:cxn modelId="{AC6150DD-C972-425C-82CD-674287A9C498}" srcId="{29F352B9-DC87-4DFB-B002-0FB614990EDF}" destId="{E0C3ADC1-48DF-4F7B-851A-34F727846363}" srcOrd="0" destOrd="0" parTransId="{EB78190A-89A9-475E-9932-5EE31115E35E}" sibTransId="{A182F469-62C9-4D9E-A758-E72366983CA1}"/>
    <dgm:cxn modelId="{F1B0AAD1-57A2-4D7E-A8B8-3DE342C50E7D}" srcId="{E0C3ADC1-48DF-4F7B-851A-34F727846363}" destId="{F95679E5-4040-44F6-9BE2-0FF877379B30}" srcOrd="0" destOrd="0" parTransId="{A579E25B-6A66-47F7-AED8-4A6B2300AEA1}" sibTransId="{4FCEF20B-DF15-48EA-8CD7-E4FB3E5EE1F4}"/>
    <dgm:cxn modelId="{5DE8E19B-3498-415E-92E6-5BF8231FACFA}" srcId="{29F352B9-DC87-4DFB-B002-0FB614990EDF}" destId="{D6D68A25-A13C-4DA3-BD3A-012329A538E4}" srcOrd="2" destOrd="0" parTransId="{3B385073-3026-41DE-8381-04884EA90CBC}" sibTransId="{B9AD7007-DDEC-4C41-B233-066F7E28A760}"/>
    <dgm:cxn modelId="{4B79E4C6-3084-4554-87A5-0483AC527C81}" srcId="{E0C3ADC1-48DF-4F7B-851A-34F727846363}" destId="{5AC0E6D7-2F8C-4B92-AE88-A3C31A7CD186}" srcOrd="1" destOrd="0" parTransId="{5CE51166-7A15-4EC9-9B24-6BB1B8C673A3}" sibTransId="{246A7254-FB03-4F42-B642-FE36F187A4FF}"/>
    <dgm:cxn modelId="{DC0CD97F-B693-448F-8874-2CF767ED937A}" srcId="{4F4C42D2-D8E6-4F3E-B1C4-6BE80A7CE3EF}" destId="{B6B75C3F-98E0-49F7-BA38-C19519DBF254}" srcOrd="1" destOrd="0" parTransId="{C49E407E-88AA-4E4E-8C05-648EA2181452}" sibTransId="{19065FBB-F01B-4E83-B97A-08FAF5882889}"/>
    <dgm:cxn modelId="{F279C4D2-9652-4B12-8573-6E290B61BAAD}" type="presOf" srcId="{F95679E5-4040-44F6-9BE2-0FF877379B30}" destId="{34E26846-B029-46DA-9D3A-8623CB7FCD54}" srcOrd="0" destOrd="0" presId="urn:microsoft.com/office/officeart/2005/8/layout/list1"/>
    <dgm:cxn modelId="{4D5F2E79-D71A-4A85-9882-37DE60B13713}" srcId="{E0C3ADC1-48DF-4F7B-851A-34F727846363}" destId="{FD8100AB-3150-4449-9142-5CA4E799EB34}" srcOrd="4" destOrd="0" parTransId="{762744C1-0EA2-4FD1-8B6C-5BC297E8068D}" sibTransId="{1DBDED25-520B-4FA6-B802-563522864CDD}"/>
    <dgm:cxn modelId="{83818377-A69A-47FF-BCCC-DD481A4F7DD3}" type="presOf" srcId="{FF6D6CC6-27A6-475E-B2E1-3CCC2BF1B527}" destId="{3345C7C8-2E68-4775-A00F-699D269D398B}" srcOrd="0" destOrd="5" presId="urn:microsoft.com/office/officeart/2005/8/layout/list1"/>
    <dgm:cxn modelId="{D67F2730-9E65-48CD-B1BE-3AC35F368EE4}" srcId="{4F4C42D2-D8E6-4F3E-B1C4-6BE80A7CE3EF}" destId="{FCF657CC-4379-4D97-BCEC-1C1E7A78AF14}" srcOrd="5" destOrd="0" parTransId="{89BCB82B-3E05-44A6-8D56-416D17898406}" sibTransId="{BA28241D-1285-4ACC-AFC4-362F556ECCAA}"/>
    <dgm:cxn modelId="{A6BB2B44-EE8D-4C9B-B6F8-1E8F98B4C985}" type="presOf" srcId="{8CBF5240-02BB-494B-898A-F1B526270A90}" destId="{34E26846-B029-46DA-9D3A-8623CB7FCD54}" srcOrd="0" destOrd="2" presId="urn:microsoft.com/office/officeart/2005/8/layout/list1"/>
    <dgm:cxn modelId="{97E67C60-F71F-4AAB-A9FD-163FE7FD4486}" type="presOf" srcId="{585087F0-C2BD-4EAD-99EE-EE7041BD7898}" destId="{86CA5026-DF26-4056-BA24-212D2A98133D}" srcOrd="0" destOrd="0" presId="urn:microsoft.com/office/officeart/2005/8/layout/list1"/>
    <dgm:cxn modelId="{3687E04A-47C1-440B-90D8-487F29F99181}" type="presOf" srcId="{7947017F-D986-4515-ABD6-80378A2EA085}" destId="{86CA5026-DF26-4056-BA24-212D2A98133D}" srcOrd="0" destOrd="4" presId="urn:microsoft.com/office/officeart/2005/8/layout/list1"/>
    <dgm:cxn modelId="{61F2BAAB-3D1D-42D6-96C3-744F31E81B5E}" type="presOf" srcId="{FCF657CC-4379-4D97-BCEC-1C1E7A78AF14}" destId="{86CA5026-DF26-4056-BA24-212D2A98133D}" srcOrd="0" destOrd="5" presId="urn:microsoft.com/office/officeart/2005/8/layout/list1"/>
    <dgm:cxn modelId="{97251778-DAD2-49C4-9CD2-9861176B8148}" type="presOf" srcId="{4F4C42D2-D8E6-4F3E-B1C4-6BE80A7CE3EF}" destId="{E4B2D426-89E6-4F4A-A62B-2013347E850C}" srcOrd="0" destOrd="0" presId="urn:microsoft.com/office/officeart/2005/8/layout/list1"/>
    <dgm:cxn modelId="{1BEDC055-6FB5-4F08-8F6C-249A2D1371F9}" type="presOf" srcId="{F1A56B6D-F238-4533-BC7F-BF0BAF1284CA}" destId="{3345C7C8-2E68-4775-A00F-699D269D398B}" srcOrd="0" destOrd="1" presId="urn:microsoft.com/office/officeart/2005/8/layout/list1"/>
    <dgm:cxn modelId="{DCC44729-1E03-48D3-98D8-446A9D4A6490}" type="presOf" srcId="{E0C3ADC1-48DF-4F7B-851A-34F727846363}" destId="{73FEC017-295D-40C4-ABDA-7CDA9D3131DD}" srcOrd="0" destOrd="0" presId="urn:microsoft.com/office/officeart/2005/8/layout/list1"/>
    <dgm:cxn modelId="{2938E504-CD62-49D6-BCB7-C8779290934E}" type="presOf" srcId="{D23CCA4D-95DA-4E8F-9E0D-C425D8D880DD}" destId="{3345C7C8-2E68-4775-A00F-699D269D398B}" srcOrd="0" destOrd="0" presId="urn:microsoft.com/office/officeart/2005/8/layout/list1"/>
    <dgm:cxn modelId="{8D6EC44C-60C0-4603-A628-657FE7F6FFAE}" type="presOf" srcId="{E0C3ADC1-48DF-4F7B-851A-34F727846363}" destId="{9E8D09D5-7D91-4025-90B6-21CB33BAC573}" srcOrd="1" destOrd="0" presId="urn:microsoft.com/office/officeart/2005/8/layout/list1"/>
    <dgm:cxn modelId="{52B0210F-7AFB-4D0A-8089-498622393B33}" srcId="{E0C3ADC1-48DF-4F7B-851A-34F727846363}" destId="{8CBF5240-02BB-494B-898A-F1B526270A90}" srcOrd="2" destOrd="0" parTransId="{07D61E7F-B10D-4450-A32B-2733F8438190}" sibTransId="{93E4F393-049C-4187-928A-BD4939B8F6DF}"/>
    <dgm:cxn modelId="{95C3A19C-960F-49E1-8F86-2EC1646B84A5}" type="presOf" srcId="{4119E49C-70B8-43F6-8276-63D54B7DE207}" destId="{3345C7C8-2E68-4775-A00F-699D269D398B}" srcOrd="0" destOrd="2" presId="urn:microsoft.com/office/officeart/2005/8/layout/list1"/>
    <dgm:cxn modelId="{F208A461-C2C9-4A5E-A053-6672958CAEF8}" type="presOf" srcId="{A7253270-9175-4DE4-8CDC-175FD5EA912A}" destId="{34E26846-B029-46DA-9D3A-8623CB7FCD54}" srcOrd="0" destOrd="3" presId="urn:microsoft.com/office/officeart/2005/8/layout/list1"/>
    <dgm:cxn modelId="{5F29F61F-6C4B-4EB0-901A-CAAC2DAC1C98}" type="presOf" srcId="{D6D68A25-A13C-4DA3-BD3A-012329A538E4}" destId="{C728B3C9-4A6C-445A-B480-BB8C9BB50796}" srcOrd="1" destOrd="0" presId="urn:microsoft.com/office/officeart/2005/8/layout/list1"/>
    <dgm:cxn modelId="{B64D70D6-2758-4241-8CC4-C29939D981DE}" type="presOf" srcId="{1B17159F-AD8C-47A7-B71F-8E9CC8D67B14}" destId="{86CA5026-DF26-4056-BA24-212D2A98133D}" srcOrd="0" destOrd="2" presId="urn:microsoft.com/office/officeart/2005/8/layout/list1"/>
    <dgm:cxn modelId="{A03B6373-6A58-4BDD-B5B3-A15A85B180DC}" srcId="{D6D68A25-A13C-4DA3-BD3A-012329A538E4}" destId="{FF6D6CC6-27A6-475E-B2E1-3CCC2BF1B527}" srcOrd="5" destOrd="0" parTransId="{5B2F21A9-25E6-4787-B65F-E53B0499555B}" sibTransId="{262D932E-395D-4FB5-925B-070ECF559BB0}"/>
    <dgm:cxn modelId="{C7C985E6-6B09-4307-ACA0-12CCCC20A87F}" type="presOf" srcId="{4F4C42D2-D8E6-4F3E-B1C4-6BE80A7CE3EF}" destId="{445E2326-9F2E-464C-A912-45E6727694AF}" srcOrd="1" destOrd="0" presId="urn:microsoft.com/office/officeart/2005/8/layout/list1"/>
    <dgm:cxn modelId="{A885CCF7-1EF7-42CE-9D74-89BCCE0A737A}" srcId="{D6D68A25-A13C-4DA3-BD3A-012329A538E4}" destId="{DE8327C8-B434-410F-88C5-DDD23C79F018}" srcOrd="3" destOrd="0" parTransId="{6171E7D3-94F3-431E-974B-FCE82B26F6D2}" sibTransId="{ECD019B5-9C82-4C43-BD78-B5497AD406C4}"/>
    <dgm:cxn modelId="{5F94136D-120C-4637-A2C5-B3400DA7B607}" type="presOf" srcId="{D6D68A25-A13C-4DA3-BD3A-012329A538E4}" destId="{5ACFC7BE-0E6E-4286-9D6F-50F705C6ED66}" srcOrd="0" destOrd="0" presId="urn:microsoft.com/office/officeart/2005/8/layout/list1"/>
    <dgm:cxn modelId="{48BEE561-0322-4222-A915-21A5B2C56250}" type="presOf" srcId="{CE2F5845-E2EE-48C6-ADB6-D6750127E33B}" destId="{3345C7C8-2E68-4775-A00F-699D269D398B}" srcOrd="0" destOrd="4" presId="urn:microsoft.com/office/officeart/2005/8/layout/list1"/>
    <dgm:cxn modelId="{D95AB31F-3799-4F9A-AF9C-8BDE1595D584}" type="presOf" srcId="{3E838309-12ED-4EFB-8EA8-0D27FD4407A7}" destId="{86CA5026-DF26-4056-BA24-212D2A98133D}" srcOrd="0" destOrd="3" presId="urn:microsoft.com/office/officeart/2005/8/layout/list1"/>
    <dgm:cxn modelId="{1E7ED4C0-B1F5-40C1-B182-27050285EC1A}" srcId="{4F4C42D2-D8E6-4F3E-B1C4-6BE80A7CE3EF}" destId="{1B17159F-AD8C-47A7-B71F-8E9CC8D67B14}" srcOrd="2" destOrd="0" parTransId="{9037CB5E-5061-487B-8296-73974AC3499C}" sibTransId="{465F2EF7-84C0-4CC2-84A2-CA82AEA77F57}"/>
    <dgm:cxn modelId="{DA73C226-5D4B-42E0-9C76-3D49A7E9D0E0}" type="presOf" srcId="{FD8100AB-3150-4449-9142-5CA4E799EB34}" destId="{34E26846-B029-46DA-9D3A-8623CB7FCD54}" srcOrd="0" destOrd="4" presId="urn:microsoft.com/office/officeart/2005/8/layout/list1"/>
    <dgm:cxn modelId="{18C0FF81-25C9-4033-9696-65E2EE58978B}" type="presOf" srcId="{29F352B9-DC87-4DFB-B002-0FB614990EDF}" destId="{E3E1EC22-315A-4544-9B24-A527ACE6F9ED}" srcOrd="0" destOrd="0" presId="urn:microsoft.com/office/officeart/2005/8/layout/list1"/>
    <dgm:cxn modelId="{C9BCACBD-B9A6-4D41-955D-E3F7544C9ECD}" srcId="{D6D68A25-A13C-4DA3-BD3A-012329A538E4}" destId="{F1A56B6D-F238-4533-BC7F-BF0BAF1284CA}" srcOrd="1" destOrd="0" parTransId="{937698C0-2ABA-45D6-A336-19F1B3E2B230}" sibTransId="{BA52C544-2B58-4D33-8870-585CA4698F99}"/>
    <dgm:cxn modelId="{90706403-695E-46A0-8E11-9B3BC65CBCE3}" srcId="{4F4C42D2-D8E6-4F3E-B1C4-6BE80A7CE3EF}" destId="{585087F0-C2BD-4EAD-99EE-EE7041BD7898}" srcOrd="0" destOrd="0" parTransId="{C3CD5544-EDFA-4345-B7E0-02303DC0BC6E}" sibTransId="{BA673320-BADA-47A7-AE28-06D4A584BD25}"/>
    <dgm:cxn modelId="{63E12A53-B67B-4CC4-A1DF-2A6624C49D01}" srcId="{D6D68A25-A13C-4DA3-BD3A-012329A538E4}" destId="{CE2F5845-E2EE-48C6-ADB6-D6750127E33B}" srcOrd="4" destOrd="0" parTransId="{4D4A42E5-954A-4AEF-8CD9-EA423AEDBC7F}" sibTransId="{13615D7B-E46F-4C9B-A2C5-1DFA1B9C07C8}"/>
    <dgm:cxn modelId="{CBAE0828-627F-4574-B4A3-F259329A3C79}" type="presParOf" srcId="{E3E1EC22-315A-4544-9B24-A527ACE6F9ED}" destId="{05159AC4-F3C5-44E4-9EC3-F068016D4B56}" srcOrd="0" destOrd="0" presId="urn:microsoft.com/office/officeart/2005/8/layout/list1"/>
    <dgm:cxn modelId="{5D0F0E82-1444-4CB7-B76A-BD468A37F2BF}" type="presParOf" srcId="{05159AC4-F3C5-44E4-9EC3-F068016D4B56}" destId="{73FEC017-295D-40C4-ABDA-7CDA9D3131DD}" srcOrd="0" destOrd="0" presId="urn:microsoft.com/office/officeart/2005/8/layout/list1"/>
    <dgm:cxn modelId="{50B23778-602D-43D0-8E70-F7340E6C51DD}" type="presParOf" srcId="{05159AC4-F3C5-44E4-9EC3-F068016D4B56}" destId="{9E8D09D5-7D91-4025-90B6-21CB33BAC573}" srcOrd="1" destOrd="0" presId="urn:microsoft.com/office/officeart/2005/8/layout/list1"/>
    <dgm:cxn modelId="{D156696D-BE20-4120-8564-88D3832A6F50}" type="presParOf" srcId="{E3E1EC22-315A-4544-9B24-A527ACE6F9ED}" destId="{3D867A2C-F16A-483F-895F-8D9A0A21F0CA}" srcOrd="1" destOrd="0" presId="urn:microsoft.com/office/officeart/2005/8/layout/list1"/>
    <dgm:cxn modelId="{B7140862-3D8A-4551-9EC8-AE4884D34012}" type="presParOf" srcId="{E3E1EC22-315A-4544-9B24-A527ACE6F9ED}" destId="{34E26846-B029-46DA-9D3A-8623CB7FCD54}" srcOrd="2" destOrd="0" presId="urn:microsoft.com/office/officeart/2005/8/layout/list1"/>
    <dgm:cxn modelId="{9F674D53-3E1F-4252-85E0-B768114BBF62}" type="presParOf" srcId="{E3E1EC22-315A-4544-9B24-A527ACE6F9ED}" destId="{E76964D5-2FAA-447B-8072-41764AB941D0}" srcOrd="3" destOrd="0" presId="urn:microsoft.com/office/officeart/2005/8/layout/list1"/>
    <dgm:cxn modelId="{E12AED03-35BF-4F87-89F9-B1EA4E76E4A9}" type="presParOf" srcId="{E3E1EC22-315A-4544-9B24-A527ACE6F9ED}" destId="{6D19FC52-2D35-4EC7-8EBE-E1CAFDC76D21}" srcOrd="4" destOrd="0" presId="urn:microsoft.com/office/officeart/2005/8/layout/list1"/>
    <dgm:cxn modelId="{939BA03B-EF46-4F88-97F8-B513B7D21E43}" type="presParOf" srcId="{6D19FC52-2D35-4EC7-8EBE-E1CAFDC76D21}" destId="{E4B2D426-89E6-4F4A-A62B-2013347E850C}" srcOrd="0" destOrd="0" presId="urn:microsoft.com/office/officeart/2005/8/layout/list1"/>
    <dgm:cxn modelId="{69834D35-954C-481C-BF1F-E44BB3F7F0EB}" type="presParOf" srcId="{6D19FC52-2D35-4EC7-8EBE-E1CAFDC76D21}" destId="{445E2326-9F2E-464C-A912-45E6727694AF}" srcOrd="1" destOrd="0" presId="urn:microsoft.com/office/officeart/2005/8/layout/list1"/>
    <dgm:cxn modelId="{2521996B-D07A-4AFD-B7CA-2A50C28DB7B3}" type="presParOf" srcId="{E3E1EC22-315A-4544-9B24-A527ACE6F9ED}" destId="{0999E56C-49E4-4B5D-A21F-45E3B87D66DB}" srcOrd="5" destOrd="0" presId="urn:microsoft.com/office/officeart/2005/8/layout/list1"/>
    <dgm:cxn modelId="{D6879616-4DC1-4451-9A0F-B91DBDE7EC28}" type="presParOf" srcId="{E3E1EC22-315A-4544-9B24-A527ACE6F9ED}" destId="{86CA5026-DF26-4056-BA24-212D2A98133D}" srcOrd="6" destOrd="0" presId="urn:microsoft.com/office/officeart/2005/8/layout/list1"/>
    <dgm:cxn modelId="{D719A2DE-5A27-4C09-8E9A-666F9A609591}" type="presParOf" srcId="{E3E1EC22-315A-4544-9B24-A527ACE6F9ED}" destId="{D329CE03-4743-4337-98B6-3115E0E29AA4}" srcOrd="7" destOrd="0" presId="urn:microsoft.com/office/officeart/2005/8/layout/list1"/>
    <dgm:cxn modelId="{A9F58B0C-FD64-47CF-BE4B-A51EA349C5CF}" type="presParOf" srcId="{E3E1EC22-315A-4544-9B24-A527ACE6F9ED}" destId="{61476B50-6790-4060-91A8-76CD6CDC207B}" srcOrd="8" destOrd="0" presId="urn:microsoft.com/office/officeart/2005/8/layout/list1"/>
    <dgm:cxn modelId="{92C4624E-D231-409F-B885-1D62A63000A7}" type="presParOf" srcId="{61476B50-6790-4060-91A8-76CD6CDC207B}" destId="{5ACFC7BE-0E6E-4286-9D6F-50F705C6ED66}" srcOrd="0" destOrd="0" presId="urn:microsoft.com/office/officeart/2005/8/layout/list1"/>
    <dgm:cxn modelId="{E6E02B9C-8035-4E84-8858-BB81494D5C25}" type="presParOf" srcId="{61476B50-6790-4060-91A8-76CD6CDC207B}" destId="{C728B3C9-4A6C-445A-B480-BB8C9BB50796}" srcOrd="1" destOrd="0" presId="urn:microsoft.com/office/officeart/2005/8/layout/list1"/>
    <dgm:cxn modelId="{281596E2-9D20-428A-948F-6081CE35D907}" type="presParOf" srcId="{E3E1EC22-315A-4544-9B24-A527ACE6F9ED}" destId="{C1A0CDFC-7DD4-4E39-AF49-265AFD54C289}" srcOrd="9" destOrd="0" presId="urn:microsoft.com/office/officeart/2005/8/layout/list1"/>
    <dgm:cxn modelId="{D53E9D7E-D272-4CB9-9EAC-6F4A55A4A414}" type="presParOf" srcId="{E3E1EC22-315A-4544-9B24-A527ACE6F9ED}" destId="{3345C7C8-2E68-4775-A00F-699D269D398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042AB-A574-445C-A5EE-C3A9468D966F}">
      <dsp:nvSpPr>
        <dsp:cNvPr id="0" name=""/>
        <dsp:cNvSpPr/>
      </dsp:nvSpPr>
      <dsp:spPr>
        <a:xfrm>
          <a:off x="0" y="220323"/>
          <a:ext cx="7211961" cy="1020600"/>
        </a:xfrm>
        <a:prstGeom prst="rect">
          <a:avLst/>
        </a:prstGeom>
        <a:solidFill>
          <a:schemeClr val="lt1">
            <a:alpha val="90000"/>
            <a:hueOff val="0"/>
            <a:satOff val="0"/>
            <a:lumOff val="0"/>
            <a:alphaOff val="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9728" tIns="249936" rIns="559728" bIns="85344" numCol="1" spcCol="1270" anchor="t" anchorCtr="0">
          <a:noAutofit/>
        </a:bodyPr>
        <a:lstStyle/>
        <a:p>
          <a:pPr marL="114300" lvl="1" indent="-114300" algn="l" defTabSz="533400">
            <a:lnSpc>
              <a:spcPct val="90000"/>
            </a:lnSpc>
            <a:spcBef>
              <a:spcPct val="0"/>
            </a:spcBef>
            <a:spcAft>
              <a:spcPct val="15000"/>
            </a:spcAft>
            <a:buChar char="••"/>
          </a:pPr>
          <a:r>
            <a:rPr lang="lv-LV" sz="1200" b="1" kern="1200" dirty="0">
              <a:latin typeface="Verdana" panose="020B0604030504040204" pitchFamily="34" charset="0"/>
              <a:ea typeface="Verdana" panose="020B0604030504040204" pitchFamily="34" charset="0"/>
            </a:rPr>
            <a:t>Projekta iesniedzējs</a:t>
          </a:r>
          <a:r>
            <a:rPr lang="lv-LV" sz="1200" kern="1200" dirty="0">
              <a:latin typeface="Verdana" panose="020B0604030504040204" pitchFamily="34" charset="0"/>
              <a:ea typeface="Verdana" panose="020B0604030504040204" pitchFamily="34" charset="0"/>
            </a:rPr>
            <a:t> ir </a:t>
          </a:r>
          <a:r>
            <a:rPr lang="lv-LV" sz="1200" i="1" kern="1200" dirty="0">
              <a:latin typeface="Verdana" panose="020B0604030504040204" pitchFamily="34" charset="0"/>
              <a:ea typeface="Verdana" panose="020B0604030504040204" pitchFamily="34" charset="0"/>
            </a:rPr>
            <a:t>zinātniska institūcija</a:t>
          </a:r>
          <a:r>
            <a:rPr lang="lv-LV" sz="1200" kern="1200" dirty="0">
              <a:latin typeface="Verdana" panose="020B0604030504040204" pitchFamily="34" charset="0"/>
              <a:ea typeface="Verdana" panose="020B0604030504040204" pitchFamily="34" charset="0"/>
            </a:rPr>
            <a:t>, kas reģistrēta LR Zinātnisko institūciju reģistrā </a:t>
          </a:r>
          <a:r>
            <a:rPr lang="lv-LV" sz="1200" b="1" kern="1200" dirty="0">
              <a:latin typeface="Verdana" panose="020B0604030504040204" pitchFamily="34" charset="0"/>
              <a:ea typeface="Verdana" panose="020B0604030504040204" pitchFamily="34" charset="0"/>
            </a:rPr>
            <a:t>vai augstskola</a:t>
          </a:r>
          <a:r>
            <a:rPr lang="lv-LV" sz="1200" kern="1200" dirty="0">
              <a:latin typeface="Verdana" panose="020B0604030504040204" pitchFamily="34" charset="0"/>
              <a:ea typeface="Verdana" panose="020B0604030504040204" pitchFamily="34" charset="0"/>
            </a:rPr>
            <a:t>, un atbilst pētniecības organizācijas definīcijai. Projekta iesniedzējs ir atbildīgs par projekta īstenošanu un projekta rezultātu sasniegšanu kopumā.</a:t>
          </a:r>
        </a:p>
      </dsp:txBody>
      <dsp:txXfrm>
        <a:off x="0" y="220323"/>
        <a:ext cx="7211961" cy="1020600"/>
      </dsp:txXfrm>
    </dsp:sp>
    <dsp:sp modelId="{D2F44B2C-9402-4E93-8F73-1363D33124C0}">
      <dsp:nvSpPr>
        <dsp:cNvPr id="0" name=""/>
        <dsp:cNvSpPr/>
      </dsp:nvSpPr>
      <dsp:spPr>
        <a:xfrm>
          <a:off x="360598" y="43203"/>
          <a:ext cx="5048372" cy="354240"/>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816" tIns="0" rIns="190816" bIns="0" numCol="1" spcCol="1270" anchor="ctr" anchorCtr="0">
          <a:noAutofit/>
        </a:bodyPr>
        <a:lstStyle/>
        <a:p>
          <a:pPr lvl="0" algn="l" defTabSz="533400">
            <a:lnSpc>
              <a:spcPct val="90000"/>
            </a:lnSpc>
            <a:spcBef>
              <a:spcPct val="0"/>
            </a:spcBef>
            <a:spcAft>
              <a:spcPct val="35000"/>
            </a:spcAft>
          </a:pPr>
          <a:r>
            <a:rPr lang="lv-LV" sz="1200" kern="1200" dirty="0">
              <a:latin typeface="Verdana" panose="020B0604030504040204" pitchFamily="34" charset="0"/>
              <a:ea typeface="Verdana" panose="020B0604030504040204" pitchFamily="34" charset="0"/>
            </a:rPr>
            <a:t>Projekta vadītājs</a:t>
          </a:r>
        </a:p>
      </dsp:txBody>
      <dsp:txXfrm>
        <a:off x="377891" y="60496"/>
        <a:ext cx="5013786" cy="319654"/>
      </dsp:txXfrm>
    </dsp:sp>
    <dsp:sp modelId="{664E3BF4-43A0-47BF-8F2E-E29EA351048A}">
      <dsp:nvSpPr>
        <dsp:cNvPr id="0" name=""/>
        <dsp:cNvSpPr/>
      </dsp:nvSpPr>
      <dsp:spPr>
        <a:xfrm>
          <a:off x="0" y="1482843"/>
          <a:ext cx="7211961" cy="1398600"/>
        </a:xfrm>
        <a:prstGeom prst="rect">
          <a:avLst/>
        </a:prstGeom>
        <a:solidFill>
          <a:schemeClr val="lt1">
            <a:alpha val="90000"/>
            <a:hueOff val="0"/>
            <a:satOff val="0"/>
            <a:lumOff val="0"/>
            <a:alphaOff val="0"/>
          </a:schemeClr>
        </a:solidFill>
        <a:ln w="25400" cap="flat"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9728" tIns="249936" rIns="559728" bIns="92456" numCol="1" spcCol="1270" anchor="t" anchorCtr="0">
          <a:noAutofit/>
        </a:bodyPr>
        <a:lstStyle/>
        <a:p>
          <a:pPr marL="114300" lvl="1" indent="-114300" algn="l" defTabSz="577850">
            <a:lnSpc>
              <a:spcPct val="90000"/>
            </a:lnSpc>
            <a:spcBef>
              <a:spcPct val="0"/>
            </a:spcBef>
            <a:spcAft>
              <a:spcPct val="15000"/>
            </a:spcAft>
            <a:buChar char="••"/>
          </a:pPr>
          <a:r>
            <a:rPr lang="lv-LV" sz="1300" kern="1200" dirty="0">
              <a:latin typeface="Verdana" panose="020B0604030504040204" pitchFamily="34" charset="0"/>
              <a:ea typeface="Verdana" panose="020B0604030504040204" pitchFamily="34" charset="0"/>
            </a:rPr>
            <a:t>Sadarbības partneris ir </a:t>
          </a:r>
          <a:r>
            <a:rPr lang="lv-LV" sz="1300" b="1" kern="1200" dirty="0">
              <a:latin typeface="Verdana" panose="020B0604030504040204" pitchFamily="34" charset="0"/>
              <a:ea typeface="Verdana" panose="020B0604030504040204" pitchFamily="34" charset="0"/>
            </a:rPr>
            <a:t>zinātniska institūcija</a:t>
          </a:r>
          <a:r>
            <a:rPr lang="lv-LV" sz="1300" kern="1200" dirty="0">
              <a:latin typeface="Verdana" panose="020B0604030504040204" pitchFamily="34" charset="0"/>
              <a:ea typeface="Verdana" panose="020B0604030504040204" pitchFamily="34" charset="0"/>
            </a:rPr>
            <a:t>, kas:</a:t>
          </a:r>
        </a:p>
        <a:p>
          <a:pPr marL="114300" lvl="1" indent="-114300" algn="l" defTabSz="577850">
            <a:lnSpc>
              <a:spcPct val="90000"/>
            </a:lnSpc>
            <a:spcBef>
              <a:spcPct val="0"/>
            </a:spcBef>
            <a:spcAft>
              <a:spcPct val="15000"/>
            </a:spcAft>
            <a:buChar char="••"/>
          </a:pPr>
          <a:r>
            <a:rPr lang="lv-LV" sz="1300" kern="1200" dirty="0">
              <a:latin typeface="Verdana" panose="020B0604030504040204" pitchFamily="34" charset="0"/>
              <a:ea typeface="Verdana" panose="020B0604030504040204" pitchFamily="34" charset="0"/>
            </a:rPr>
            <a:t>reģistrēta Latvijas Republikas Zinātnisko institūciju reģistrā,</a:t>
          </a:r>
        </a:p>
        <a:p>
          <a:pPr marL="114300" lvl="1" indent="-114300" algn="l" defTabSz="577850">
            <a:lnSpc>
              <a:spcPct val="90000"/>
            </a:lnSpc>
            <a:spcBef>
              <a:spcPct val="0"/>
            </a:spcBef>
            <a:spcAft>
              <a:spcPct val="15000"/>
            </a:spcAft>
            <a:buChar char="••"/>
          </a:pPr>
          <a:r>
            <a:rPr lang="lv-LV" sz="1300" kern="1200" dirty="0">
              <a:latin typeface="Verdana" panose="020B0604030504040204" pitchFamily="34" charset="0"/>
              <a:ea typeface="Verdana" panose="020B0604030504040204" pitchFamily="34" charset="0"/>
            </a:rPr>
            <a:t>ir publisko vai privāto tiesību subjekts vai augstskola,</a:t>
          </a:r>
        </a:p>
        <a:p>
          <a:pPr marL="114300" lvl="1" indent="-114300" algn="l" defTabSz="577850">
            <a:lnSpc>
              <a:spcPct val="90000"/>
            </a:lnSpc>
            <a:spcBef>
              <a:spcPct val="0"/>
            </a:spcBef>
            <a:spcAft>
              <a:spcPct val="15000"/>
            </a:spcAft>
            <a:buChar char="••"/>
          </a:pPr>
          <a:r>
            <a:rPr lang="lv-LV" sz="1300" kern="1200" dirty="0">
              <a:latin typeface="Verdana" panose="020B0604030504040204" pitchFamily="34" charset="0"/>
              <a:ea typeface="Verdana" panose="020B0604030504040204" pitchFamily="34" charset="0"/>
            </a:rPr>
            <a:t>atbilst pētniecības organizācijas definīcijai,</a:t>
          </a:r>
        </a:p>
        <a:p>
          <a:pPr marL="114300" lvl="1" indent="-114300" algn="l" defTabSz="577850">
            <a:lnSpc>
              <a:spcPct val="90000"/>
            </a:lnSpc>
            <a:spcBef>
              <a:spcPct val="0"/>
            </a:spcBef>
            <a:spcAft>
              <a:spcPct val="15000"/>
            </a:spcAft>
            <a:buChar char="••"/>
          </a:pPr>
          <a:r>
            <a:rPr lang="lv-LV" sz="1300" b="1" kern="1200" dirty="0">
              <a:latin typeface="Verdana" panose="020B0604030504040204" pitchFamily="34" charset="0"/>
              <a:ea typeface="Verdana" panose="020B0604030504040204" pitchFamily="34" charset="0"/>
            </a:rPr>
            <a:t>piedalās projektā</a:t>
          </a:r>
          <a:r>
            <a:rPr lang="lv-LV" sz="1300" kern="1200" dirty="0">
              <a:latin typeface="Verdana" panose="020B0604030504040204" pitchFamily="34" charset="0"/>
              <a:ea typeface="Verdana" panose="020B0604030504040204" pitchFamily="34" charset="0"/>
            </a:rPr>
            <a:t> ar savu personālu vai pētniecības infrastruktūru</a:t>
          </a:r>
        </a:p>
      </dsp:txBody>
      <dsp:txXfrm>
        <a:off x="0" y="1482843"/>
        <a:ext cx="7211961" cy="1398600"/>
      </dsp:txXfrm>
    </dsp:sp>
    <dsp:sp modelId="{DD81A487-B24E-45A4-A4EC-DE15BC70B6F0}">
      <dsp:nvSpPr>
        <dsp:cNvPr id="0" name=""/>
        <dsp:cNvSpPr/>
      </dsp:nvSpPr>
      <dsp:spPr>
        <a:xfrm>
          <a:off x="360598" y="1305723"/>
          <a:ext cx="5048372" cy="35424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816" tIns="0" rIns="190816" bIns="0" numCol="1" spcCol="1270" anchor="ctr" anchorCtr="0">
          <a:noAutofit/>
        </a:bodyPr>
        <a:lstStyle/>
        <a:p>
          <a:pPr lvl="0" algn="l" defTabSz="533400">
            <a:lnSpc>
              <a:spcPct val="90000"/>
            </a:lnSpc>
            <a:spcBef>
              <a:spcPct val="0"/>
            </a:spcBef>
            <a:spcAft>
              <a:spcPct val="35000"/>
            </a:spcAft>
          </a:pPr>
          <a:r>
            <a:rPr lang="lv-LV" sz="1200" kern="1200" dirty="0">
              <a:latin typeface="Verdana" panose="020B0604030504040204" pitchFamily="34" charset="0"/>
              <a:ea typeface="Verdana" panose="020B0604030504040204" pitchFamily="34" charset="0"/>
            </a:rPr>
            <a:t>Sadarbības partneris</a:t>
          </a:r>
        </a:p>
      </dsp:txBody>
      <dsp:txXfrm>
        <a:off x="377891" y="1323016"/>
        <a:ext cx="5013786" cy="319654"/>
      </dsp:txXfrm>
    </dsp:sp>
    <dsp:sp modelId="{E703448B-0D36-430C-ABDC-3C1165C32C67}">
      <dsp:nvSpPr>
        <dsp:cNvPr id="0" name=""/>
        <dsp:cNvSpPr/>
      </dsp:nvSpPr>
      <dsp:spPr>
        <a:xfrm>
          <a:off x="0" y="3123363"/>
          <a:ext cx="7211961" cy="1776600"/>
        </a:xfrm>
        <a:prstGeom prst="rect">
          <a:avLst/>
        </a:prstGeom>
        <a:solidFill>
          <a:schemeClr val="lt1">
            <a:alpha val="90000"/>
            <a:hueOff val="0"/>
            <a:satOff val="0"/>
            <a:lumOff val="0"/>
            <a:alphaOff val="0"/>
          </a:schemeClr>
        </a:solidFill>
        <a:ln w="25400" cap="flat"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9728" tIns="249936" rIns="559728" bIns="85344" numCol="1" spcCol="1270" anchor="t" anchorCtr="0">
          <a:noAutofit/>
        </a:bodyPr>
        <a:lstStyle/>
        <a:p>
          <a:pPr marL="114300" lvl="1" indent="-114300" algn="just" defTabSz="533400">
            <a:lnSpc>
              <a:spcPct val="90000"/>
            </a:lnSpc>
            <a:spcBef>
              <a:spcPct val="0"/>
            </a:spcBef>
            <a:spcAft>
              <a:spcPct val="15000"/>
            </a:spcAft>
            <a:buChar char="••"/>
          </a:pPr>
          <a:r>
            <a:rPr lang="lv-LV" sz="1200" b="1" kern="1200" dirty="0">
              <a:latin typeface="Verdana" panose="020B0604030504040204" pitchFamily="34" charset="0"/>
              <a:ea typeface="Verdana" panose="020B0604030504040204" pitchFamily="34" charset="0"/>
            </a:rPr>
            <a:t>Juridiska atbilstība</a:t>
          </a:r>
          <a:r>
            <a:rPr lang="lv-LV" sz="1200" b="0" kern="1200" dirty="0">
              <a:latin typeface="Verdana" panose="020B0604030504040204" pitchFamily="34" charset="0"/>
              <a:ea typeface="Verdana" panose="020B0604030504040204" pitchFamily="34" charset="0"/>
            </a:rPr>
            <a:t>: partnerim jābūt pētniecības organizācijai, kas reģistrēta Latvijas Zinātnisko institūciju reģistrā;</a:t>
          </a:r>
        </a:p>
        <a:p>
          <a:pPr marL="114300" lvl="1" indent="-114300" algn="just" defTabSz="533400">
            <a:lnSpc>
              <a:spcPct val="90000"/>
            </a:lnSpc>
            <a:spcBef>
              <a:spcPct val="0"/>
            </a:spcBef>
            <a:spcAft>
              <a:spcPct val="15000"/>
            </a:spcAft>
            <a:buChar char="••"/>
          </a:pPr>
          <a:r>
            <a:rPr lang="lv-LV" sz="1200" b="1" kern="1200" dirty="0">
              <a:latin typeface="Verdana" panose="020B0604030504040204" pitchFamily="34" charset="0"/>
              <a:ea typeface="Verdana" panose="020B0604030504040204" pitchFamily="34" charset="0"/>
            </a:rPr>
            <a:t>Līdzdalība pētniecībā: </a:t>
          </a:r>
          <a:r>
            <a:rPr lang="lv-LV" sz="1200" b="0" kern="1200" dirty="0">
              <a:latin typeface="Verdana" panose="020B0604030504040204" pitchFamily="34" charset="0"/>
              <a:ea typeface="Verdana" panose="020B0604030504040204" pitchFamily="34" charset="0"/>
            </a:rPr>
            <a:t>partneris iesaistās ar personālu vai pētniecības infrastruktūru;</a:t>
          </a:r>
        </a:p>
        <a:p>
          <a:pPr marL="114300" lvl="1" indent="-114300" algn="just" defTabSz="533400">
            <a:lnSpc>
              <a:spcPct val="90000"/>
            </a:lnSpc>
            <a:spcBef>
              <a:spcPct val="0"/>
            </a:spcBef>
            <a:spcAft>
              <a:spcPct val="15000"/>
            </a:spcAft>
            <a:buChar char="••"/>
          </a:pPr>
          <a:r>
            <a:rPr lang="lv-LV" sz="1200" b="1" kern="1200" dirty="0">
              <a:latin typeface="Verdana" panose="020B0604030504040204" pitchFamily="34" charset="0"/>
              <a:ea typeface="Verdana" panose="020B0604030504040204" pitchFamily="34" charset="0"/>
            </a:rPr>
            <a:t>Atbilstība pētniecības organizācijas definīcijai: </a:t>
          </a:r>
          <a:r>
            <a:rPr lang="lv-LV" sz="1200" b="0" kern="1200" dirty="0">
              <a:latin typeface="Verdana" panose="020B0604030504040204" pitchFamily="34" charset="0"/>
              <a:ea typeface="Verdana" panose="020B0604030504040204" pitchFamily="34" charset="0"/>
            </a:rPr>
            <a:t>tiek vērtēta finanšu uzskaite un darbības bez saimnieciska rakstura;</a:t>
          </a:r>
        </a:p>
        <a:p>
          <a:pPr marL="114300" lvl="1" indent="-114300" algn="just" defTabSz="533400">
            <a:lnSpc>
              <a:spcPct val="90000"/>
            </a:lnSpc>
            <a:spcBef>
              <a:spcPct val="0"/>
            </a:spcBef>
            <a:spcAft>
              <a:spcPct val="15000"/>
            </a:spcAft>
            <a:buChar char="••"/>
          </a:pPr>
          <a:r>
            <a:rPr lang="lv-LV" sz="1200" b="1" kern="1200" dirty="0">
              <a:latin typeface="Verdana" panose="020B0604030504040204" pitchFamily="34" charset="0"/>
              <a:ea typeface="Verdana" panose="020B0604030504040204" pitchFamily="34" charset="0"/>
            </a:rPr>
            <a:t>Oficiāls apstiprinājums: </a:t>
          </a:r>
          <a:r>
            <a:rPr lang="lv-LV" sz="1200" b="0" kern="1200" dirty="0">
              <a:latin typeface="Verdana" panose="020B0604030504040204" pitchFamily="34" charset="0"/>
              <a:ea typeface="Verdana" panose="020B0604030504040204" pitchFamily="34" charset="0"/>
            </a:rPr>
            <a:t>jāiesniedz parakstīts apliecinājums par līdzdalību projektā (projekta E daļa).</a:t>
          </a:r>
        </a:p>
      </dsp:txBody>
      <dsp:txXfrm>
        <a:off x="0" y="3123363"/>
        <a:ext cx="7211961" cy="1776600"/>
      </dsp:txXfrm>
    </dsp:sp>
    <dsp:sp modelId="{D1F47A82-5FAA-497F-A0FC-6FB4A66D445F}">
      <dsp:nvSpPr>
        <dsp:cNvPr id="0" name=""/>
        <dsp:cNvSpPr/>
      </dsp:nvSpPr>
      <dsp:spPr>
        <a:xfrm>
          <a:off x="360598" y="2946243"/>
          <a:ext cx="5048372" cy="35424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816" tIns="0" rIns="190816" bIns="0" numCol="1" spcCol="1270" anchor="ctr" anchorCtr="0">
          <a:noAutofit/>
        </a:bodyPr>
        <a:lstStyle/>
        <a:p>
          <a:pPr lvl="0" algn="l" defTabSz="533400">
            <a:lnSpc>
              <a:spcPct val="90000"/>
            </a:lnSpc>
            <a:spcBef>
              <a:spcPct val="0"/>
            </a:spcBef>
            <a:spcAft>
              <a:spcPct val="35000"/>
            </a:spcAft>
          </a:pPr>
          <a:r>
            <a:rPr lang="lv-LV" sz="1200" kern="1200" dirty="0">
              <a:solidFill>
                <a:schemeClr val="tx1"/>
              </a:solidFill>
              <a:latin typeface="Verdana" panose="020B0604030504040204" pitchFamily="34" charset="0"/>
              <a:ea typeface="Verdana" panose="020B0604030504040204" pitchFamily="34" charset="0"/>
            </a:rPr>
            <a:t>Sadarbības nosacījumi</a:t>
          </a:r>
        </a:p>
      </dsp:txBody>
      <dsp:txXfrm>
        <a:off x="377891" y="2963536"/>
        <a:ext cx="5013786"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319AE3-0CE3-474B-9685-FF996250B0E2}">
      <dsp:nvSpPr>
        <dsp:cNvPr id="0" name=""/>
        <dsp:cNvSpPr/>
      </dsp:nvSpPr>
      <dsp:spPr>
        <a:xfrm>
          <a:off x="0" y="606653"/>
          <a:ext cx="8074025" cy="4083584"/>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6634" tIns="583184" rIns="626634" bIns="99568" numCol="1" spcCol="1270" anchor="t" anchorCtr="0">
          <a:noAutofit/>
        </a:bodyPr>
        <a:lstStyle/>
        <a:p>
          <a:pPr marL="114300" lvl="1" indent="-114300" algn="l" defTabSz="622300">
            <a:lnSpc>
              <a:spcPct val="90000"/>
            </a:lnSpc>
            <a:spcBef>
              <a:spcPct val="0"/>
            </a:spcBef>
            <a:spcAft>
              <a:spcPct val="15000"/>
            </a:spcAft>
            <a:buChar char="••"/>
          </a:pPr>
          <a:endParaRPr lang="lv-LV" sz="1400" kern="1200" dirty="0">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1" i="0" u="none" kern="1200" dirty="0">
              <a:solidFill>
                <a:schemeClr val="accent2">
                  <a:lumMod val="75000"/>
                </a:schemeClr>
              </a:solidFill>
              <a:latin typeface="Verdana" panose="020B0604030504040204" pitchFamily="34" charset="0"/>
              <a:ea typeface="Verdana" panose="020B0604030504040204" pitchFamily="34" charset="0"/>
            </a:rPr>
            <a:t>Tehnoloģiju tiesību objekti </a:t>
          </a:r>
          <a:r>
            <a:rPr lang="lv-LV" sz="1400" b="0" i="0" u="none" kern="1200" dirty="0">
              <a:latin typeface="Verdana" panose="020B0604030504040204" pitchFamily="34" charset="0"/>
              <a:ea typeface="Verdana" panose="020B0604030504040204" pitchFamily="34" charset="0"/>
            </a:rPr>
            <a:t>- patentu, dizainparaugu vai preču zīmju pieteikumi, vai citi intelektuālie aktīvi, piemēram, datu bāzes, datu kopas, zinātības, tehnoloģiju apraksti, programmatūra u.tml.</a:t>
          </a:r>
          <a:endParaRPr lang="lv-LV" sz="1400" kern="1200" dirty="0">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1" i="0" u="none" kern="1200" dirty="0">
              <a:solidFill>
                <a:schemeClr val="accent2">
                  <a:lumMod val="75000"/>
                </a:schemeClr>
              </a:solidFill>
              <a:latin typeface="Verdana" panose="020B0604030504040204" pitchFamily="34" charset="0"/>
              <a:ea typeface="Verdana" panose="020B0604030504040204" pitchFamily="34" charset="0"/>
            </a:rPr>
            <a:t>Iesniegts pieteikums</a:t>
          </a:r>
          <a:r>
            <a:rPr lang="lv-LV" sz="1400" b="0" i="0" u="none" kern="1200" dirty="0">
              <a:latin typeface="Verdana" panose="020B0604030504040204" pitchFamily="34" charset="0"/>
              <a:ea typeface="Verdana" panose="020B0604030504040204" pitchFamily="34" charset="0"/>
            </a:rPr>
            <a:t> starptautiskā vai nacionālā pētniecības un attīstības projektu konkursā;</a:t>
          </a:r>
          <a:endParaRPr lang="lv-LV" sz="1400" kern="1200" dirty="0">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0" i="0" u="none" kern="1200" dirty="0">
              <a:latin typeface="Verdana" panose="020B0604030504040204" pitchFamily="34" charset="0"/>
              <a:ea typeface="Verdana" panose="020B0604030504040204" pitchFamily="34" charset="0"/>
            </a:rPr>
            <a:t>Noteiktā kārtībā sekmīgi </a:t>
          </a:r>
          <a:r>
            <a:rPr lang="lv-LV" sz="1400" b="1" i="0" u="none" kern="1200" dirty="0">
              <a:solidFill>
                <a:schemeClr val="accent2">
                  <a:lumMod val="75000"/>
                </a:schemeClr>
              </a:solidFill>
              <a:latin typeface="Verdana" panose="020B0604030504040204" pitchFamily="34" charset="0"/>
              <a:ea typeface="Verdana" panose="020B0604030504040204" pitchFamily="34" charset="0"/>
            </a:rPr>
            <a:t>aizstāvēts maģistra vai promocijas darbs</a:t>
          </a:r>
          <a:r>
            <a:rPr lang="lv-LV" sz="1400" b="0" i="0" u="none" kern="1200" dirty="0">
              <a:latin typeface="Verdana" panose="020B0604030504040204" pitchFamily="34" charset="0"/>
              <a:ea typeface="Verdana" panose="020B0604030504040204" pitchFamily="34" charset="0"/>
            </a:rPr>
            <a:t>, kas atbilst PIP mērķim;</a:t>
          </a:r>
          <a:endParaRPr lang="lv-LV" sz="1400" kern="1200" dirty="0">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1" i="0" u="sng" kern="1200" dirty="0">
              <a:solidFill>
                <a:schemeClr val="accent2">
                  <a:lumMod val="75000"/>
                </a:schemeClr>
              </a:solidFill>
              <a:latin typeface="Verdana" panose="020B0604030504040204" pitchFamily="34" charset="0"/>
              <a:ea typeface="Verdana" panose="020B0604030504040204" pitchFamily="34" charset="0"/>
            </a:rPr>
            <a:t>Izstrādnes sākotnējā TRL līmeņa paaugstināšana par 1 vienību</a:t>
          </a:r>
          <a:endParaRPr lang="lv-LV" sz="1400" b="1" u="sng" kern="1200" dirty="0">
            <a:solidFill>
              <a:schemeClr val="accent2">
                <a:lumMod val="75000"/>
              </a:schemeClr>
            </a:solidFill>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0" i="0" u="none" kern="1200" dirty="0">
              <a:latin typeface="Verdana" panose="020B0604030504040204" pitchFamily="34" charset="0"/>
              <a:ea typeface="Verdana" panose="020B0604030504040204" pitchFamily="34" charset="0"/>
            </a:rPr>
            <a:t>Jauna produkta vai jaunas tehnoloģijas </a:t>
          </a:r>
          <a:r>
            <a:rPr lang="lv-LV" sz="1400" b="1" i="0" u="none" kern="1200" dirty="0">
              <a:solidFill>
                <a:schemeClr val="accent2">
                  <a:lumMod val="75000"/>
                </a:schemeClr>
              </a:solidFill>
              <a:latin typeface="Verdana" panose="020B0604030504040204" pitchFamily="34" charset="0"/>
              <a:ea typeface="Verdana" panose="020B0604030504040204" pitchFamily="34" charset="0"/>
            </a:rPr>
            <a:t>prototips;</a:t>
          </a:r>
          <a:endParaRPr lang="lv-LV" sz="1400" b="1" kern="1200" dirty="0">
            <a:solidFill>
              <a:schemeClr val="accent2">
                <a:lumMod val="75000"/>
              </a:schemeClr>
            </a:solidFill>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0" i="0" u="none" kern="1200" dirty="0">
              <a:latin typeface="Verdana" panose="020B0604030504040204" pitchFamily="34" charset="0"/>
              <a:ea typeface="Verdana" panose="020B0604030504040204" pitchFamily="34" charset="0"/>
            </a:rPr>
            <a:t>Jaunas ārstniecības un diagnostikas </a:t>
          </a:r>
          <a:r>
            <a:rPr lang="lv-LV" sz="1400" b="1" i="0" u="none" kern="1200" dirty="0">
              <a:solidFill>
                <a:schemeClr val="accent2">
                  <a:lumMod val="75000"/>
                </a:schemeClr>
              </a:solidFill>
              <a:latin typeface="Verdana" panose="020B0604030504040204" pitchFamily="34" charset="0"/>
              <a:ea typeface="Verdana" panose="020B0604030504040204" pitchFamily="34" charset="0"/>
            </a:rPr>
            <a:t>metodes</a:t>
          </a:r>
          <a:r>
            <a:rPr lang="lv-LV" sz="1400" b="0" i="0" u="none" kern="1200" dirty="0">
              <a:latin typeface="Verdana" panose="020B0604030504040204" pitchFamily="34" charset="0"/>
              <a:ea typeface="Verdana" panose="020B0604030504040204" pitchFamily="34" charset="0"/>
            </a:rPr>
            <a:t> (tai skaitā nekomercializējama metode);</a:t>
          </a:r>
          <a:endParaRPr lang="lv-LV" sz="1400" kern="1200" dirty="0">
            <a:latin typeface="Verdana" panose="020B0604030504040204" pitchFamily="34" charset="0"/>
            <a:ea typeface="Verdana" panose="020B0604030504040204" pitchFamily="34" charset="0"/>
          </a:endParaRPr>
        </a:p>
        <a:p>
          <a:pPr marL="114300" lvl="1" indent="-114300" algn="just" defTabSz="622300">
            <a:lnSpc>
              <a:spcPct val="100000"/>
            </a:lnSpc>
            <a:spcBef>
              <a:spcPct val="0"/>
            </a:spcBef>
            <a:spcAft>
              <a:spcPct val="15000"/>
            </a:spcAft>
            <a:buFont typeface="Wingdings" panose="05000000000000000000" pitchFamily="2" charset="2"/>
            <a:buChar char="••"/>
          </a:pPr>
          <a:r>
            <a:rPr lang="lv-LV" sz="1400" b="0" i="0" u="none" kern="1200" dirty="0">
              <a:latin typeface="Verdana" panose="020B0604030504040204" pitchFamily="34" charset="0"/>
              <a:ea typeface="Verdana" panose="020B0604030504040204" pitchFamily="34" charset="0"/>
            </a:rPr>
            <a:t>Citi pētniecības specifikai un PIP pieteikumā noteiktajiem PIP uzdevumiem atbilstoši sasniedzamie PIP rezultāti, kas papildina iepriekšminētos.</a:t>
          </a:r>
          <a:endParaRPr lang="lv-LV" sz="1400" kern="1200" dirty="0">
            <a:latin typeface="Verdana" panose="020B0604030504040204" pitchFamily="34" charset="0"/>
            <a:ea typeface="Verdana" panose="020B0604030504040204" pitchFamily="34" charset="0"/>
          </a:endParaRPr>
        </a:p>
        <a:p>
          <a:pPr marL="57150" lvl="1" indent="-57150" algn="l" defTabSz="400050">
            <a:lnSpc>
              <a:spcPct val="90000"/>
            </a:lnSpc>
            <a:spcBef>
              <a:spcPct val="0"/>
            </a:spcBef>
            <a:spcAft>
              <a:spcPct val="15000"/>
            </a:spcAft>
            <a:buChar char="••"/>
          </a:pPr>
          <a:endParaRPr lang="lv-LV" sz="900" kern="1200" dirty="0"/>
        </a:p>
      </dsp:txBody>
      <dsp:txXfrm>
        <a:off x="0" y="606653"/>
        <a:ext cx="8074025" cy="4083584"/>
      </dsp:txXfrm>
    </dsp:sp>
    <dsp:sp modelId="{CE8CDF9A-CDEF-47D2-B200-10EAB30A11CB}">
      <dsp:nvSpPr>
        <dsp:cNvPr id="0" name=""/>
        <dsp:cNvSpPr/>
      </dsp:nvSpPr>
      <dsp:spPr>
        <a:xfrm>
          <a:off x="403307" y="1402"/>
          <a:ext cx="7104398" cy="709979"/>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625" tIns="0" rIns="213625" bIns="0" numCol="1" spcCol="1270" anchor="ctr" anchorCtr="0">
          <a:noAutofit/>
        </a:bodyPr>
        <a:lstStyle/>
        <a:p>
          <a:pPr lvl="0" algn="l" defTabSz="1066800">
            <a:lnSpc>
              <a:spcPct val="90000"/>
            </a:lnSpc>
            <a:spcBef>
              <a:spcPct val="0"/>
            </a:spcBef>
            <a:spcAft>
              <a:spcPct val="35000"/>
            </a:spcAft>
          </a:pPr>
          <a:r>
            <a:rPr lang="lv-LV" sz="2400" b="0" kern="1200" dirty="0">
              <a:latin typeface="Verdana" panose="020B0604030504040204" pitchFamily="34" charset="0"/>
              <a:ea typeface="Verdana" panose="020B0604030504040204" pitchFamily="34" charset="0"/>
            </a:rPr>
            <a:t>Projektu rezultāti (Nolikuma 47. un 48.p)</a:t>
          </a:r>
        </a:p>
      </dsp:txBody>
      <dsp:txXfrm>
        <a:off x="437965" y="36060"/>
        <a:ext cx="7035082" cy="6406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5BAAB-587D-47DC-AA1E-EAED195C38AB}">
      <dsp:nvSpPr>
        <dsp:cNvPr id="0" name=""/>
        <dsp:cNvSpPr/>
      </dsp:nvSpPr>
      <dsp:spPr>
        <a:xfrm>
          <a:off x="0" y="420387"/>
          <a:ext cx="2596552" cy="5067013"/>
        </a:xfrm>
        <a:prstGeom prst="rect">
          <a:avLst/>
        </a:prstGeom>
        <a:solidFill>
          <a:schemeClr val="lt1">
            <a:alpha val="90000"/>
            <a:hueOff val="0"/>
            <a:satOff val="0"/>
            <a:lumOff val="0"/>
            <a:alphaOff val="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1521" tIns="157626" rIns="201521" bIns="99568" numCol="1" spcCol="1270" anchor="t" anchorCtr="0">
          <a:noAutofit/>
        </a:bodyPr>
        <a:lstStyle/>
        <a:p>
          <a:pPr marL="114300" lvl="1" indent="-114300" algn="l" defTabSz="622300">
            <a:lnSpc>
              <a:spcPct val="90000"/>
            </a:lnSpc>
            <a:spcBef>
              <a:spcPct val="0"/>
            </a:spcBef>
            <a:spcAft>
              <a:spcPct val="15000"/>
            </a:spcAft>
            <a:buChar char="••"/>
          </a:pPr>
          <a:endParaRPr lang="lv-LV" sz="1400" b="1" kern="1200" dirty="0">
            <a:solidFill>
              <a:schemeClr val="accent2">
                <a:lumMod val="75000"/>
              </a:schemeClr>
            </a:solidFill>
            <a:latin typeface="Verdana" panose="020B0604030504040204" pitchFamily="34" charset="0"/>
            <a:ea typeface="Verdana" panose="020B0604030504040204" pitchFamily="34" charset="0"/>
          </a:endParaRPr>
        </a:p>
        <a:p>
          <a:pPr marL="114300" lvl="1" indent="-114300" algn="l" defTabSz="666750">
            <a:lnSpc>
              <a:spcPct val="90000"/>
            </a:lnSpc>
            <a:spcBef>
              <a:spcPct val="0"/>
            </a:spcBef>
            <a:spcAft>
              <a:spcPct val="15000"/>
            </a:spcAft>
            <a:buChar char="••"/>
          </a:pPr>
          <a:r>
            <a:rPr lang="lv-LV" sz="1500" kern="1200" dirty="0">
              <a:latin typeface="Verdana" panose="020B0604030504040204" pitchFamily="34" charset="0"/>
              <a:ea typeface="Verdana" panose="020B0604030504040204" pitchFamily="34" charset="0"/>
            </a:rPr>
            <a:t>apjoms nepārsniedz 12 lappuses;</a:t>
          </a:r>
        </a:p>
        <a:p>
          <a:pPr marL="114300" lvl="1" indent="-114300" algn="l" defTabSz="666750">
            <a:lnSpc>
              <a:spcPct val="90000"/>
            </a:lnSpc>
            <a:spcBef>
              <a:spcPct val="0"/>
            </a:spcBef>
            <a:spcAft>
              <a:spcPct val="15000"/>
            </a:spcAft>
            <a:buChar char="••"/>
          </a:pPr>
          <a:endParaRPr lang="lv-LV" sz="1500" kern="1200" dirty="0">
            <a:latin typeface="Verdana" panose="020B0604030504040204" pitchFamily="34" charset="0"/>
            <a:ea typeface="Verdana" panose="020B0604030504040204" pitchFamily="34" charset="0"/>
          </a:endParaRPr>
        </a:p>
        <a:p>
          <a:pPr marL="114300" lvl="1" indent="-114300" algn="l" defTabSz="666750">
            <a:lnSpc>
              <a:spcPct val="90000"/>
            </a:lnSpc>
            <a:spcBef>
              <a:spcPct val="0"/>
            </a:spcBef>
            <a:spcAft>
              <a:spcPct val="15000"/>
            </a:spcAft>
            <a:buChar char="••"/>
          </a:pPr>
          <a:r>
            <a:rPr lang="fr-FR" sz="1500" kern="1200" dirty="0">
              <a:latin typeface="Verdana" panose="020B0604030504040204" pitchFamily="34" charset="0"/>
              <a:ea typeface="Verdana" panose="020B0604030504040204" pitchFamily="34" charset="0"/>
            </a:rPr>
            <a:t>burtu lielums – ne mazāks par 11</a:t>
          </a:r>
          <a:r>
            <a:rPr lang="lv-LV" sz="1500" kern="1200" dirty="0">
              <a:latin typeface="Verdana" panose="020B0604030504040204" pitchFamily="34" charset="0"/>
              <a:ea typeface="Verdana" panose="020B0604030504040204" pitchFamily="34" charset="0"/>
            </a:rPr>
            <a:t>;</a:t>
          </a:r>
        </a:p>
        <a:p>
          <a:pPr marL="114300" lvl="1" indent="-114300" algn="l" defTabSz="666750">
            <a:lnSpc>
              <a:spcPct val="90000"/>
            </a:lnSpc>
            <a:spcBef>
              <a:spcPct val="0"/>
            </a:spcBef>
            <a:spcAft>
              <a:spcPct val="15000"/>
            </a:spcAft>
            <a:buChar char="••"/>
          </a:pPr>
          <a:endParaRPr lang="lv-LV" sz="1500" kern="1200" dirty="0">
            <a:latin typeface="Verdana" panose="020B0604030504040204" pitchFamily="34" charset="0"/>
            <a:ea typeface="Verdana" panose="020B0604030504040204" pitchFamily="34" charset="0"/>
          </a:endParaRPr>
        </a:p>
        <a:p>
          <a:pPr marL="114300" lvl="1" indent="-114300" algn="l" defTabSz="666750">
            <a:lnSpc>
              <a:spcPct val="90000"/>
            </a:lnSpc>
            <a:spcBef>
              <a:spcPct val="0"/>
            </a:spcBef>
            <a:spcAft>
              <a:spcPct val="15000"/>
            </a:spcAft>
            <a:buChar char="••"/>
          </a:pPr>
          <a:r>
            <a:rPr lang="lv-LV" sz="1500" kern="1200" dirty="0">
              <a:latin typeface="Verdana" panose="020B0604030504040204" pitchFamily="34" charset="0"/>
              <a:ea typeface="Verdana" panose="020B0604030504040204" pitchFamily="34" charset="0"/>
            </a:rPr>
            <a:t>vienkāršā rindstarpa;</a:t>
          </a:r>
        </a:p>
        <a:p>
          <a:pPr marL="114300" lvl="1" indent="-114300" algn="l" defTabSz="666750">
            <a:lnSpc>
              <a:spcPct val="90000"/>
            </a:lnSpc>
            <a:spcBef>
              <a:spcPct val="0"/>
            </a:spcBef>
            <a:spcAft>
              <a:spcPct val="15000"/>
            </a:spcAft>
            <a:buChar char="••"/>
          </a:pPr>
          <a:endParaRPr lang="lv-LV" sz="1500" kern="1200" dirty="0">
            <a:latin typeface="Verdana" panose="020B0604030504040204" pitchFamily="34" charset="0"/>
            <a:ea typeface="Verdana" panose="020B0604030504040204" pitchFamily="34" charset="0"/>
          </a:endParaRPr>
        </a:p>
        <a:p>
          <a:pPr marL="114300" lvl="1" indent="-114300" algn="l" defTabSz="666750">
            <a:lnSpc>
              <a:spcPct val="90000"/>
            </a:lnSpc>
            <a:spcBef>
              <a:spcPct val="0"/>
            </a:spcBef>
            <a:spcAft>
              <a:spcPct val="15000"/>
            </a:spcAft>
            <a:buChar char="••"/>
          </a:pPr>
          <a:r>
            <a:rPr lang="lv-LV" sz="1500" kern="1200" dirty="0">
              <a:latin typeface="Verdana" panose="020B0604030504040204" pitchFamily="34" charset="0"/>
              <a:ea typeface="Verdana" panose="020B0604030504040204" pitchFamily="34" charset="0"/>
            </a:rPr>
            <a:t>atkāpes no malām – 2 cm no katras puses, 1,5 cm no augšas un apakšas;</a:t>
          </a:r>
        </a:p>
        <a:p>
          <a:pPr marL="114300" lvl="1" indent="-114300" algn="l" defTabSz="666750">
            <a:lnSpc>
              <a:spcPct val="90000"/>
            </a:lnSpc>
            <a:spcBef>
              <a:spcPct val="0"/>
            </a:spcBef>
            <a:spcAft>
              <a:spcPct val="15000"/>
            </a:spcAft>
            <a:buChar char="••"/>
          </a:pPr>
          <a:endParaRPr lang="lv-LV" sz="1500" kern="1200" dirty="0">
            <a:latin typeface="Verdana" panose="020B0604030504040204" pitchFamily="34" charset="0"/>
            <a:ea typeface="Verdana" panose="020B0604030504040204" pitchFamily="34" charset="0"/>
          </a:endParaRPr>
        </a:p>
        <a:p>
          <a:pPr marL="114300" lvl="1" indent="-114300" algn="l" defTabSz="666750">
            <a:lnSpc>
              <a:spcPct val="90000"/>
            </a:lnSpc>
            <a:spcBef>
              <a:spcPct val="0"/>
            </a:spcBef>
            <a:spcAft>
              <a:spcPct val="15000"/>
            </a:spcAft>
            <a:buChar char="••"/>
          </a:pPr>
          <a:r>
            <a:rPr lang="lv-LV" sz="1500" kern="1200" dirty="0">
              <a:latin typeface="Verdana" panose="020B0604030504040204" pitchFamily="34" charset="0"/>
              <a:ea typeface="Verdana" panose="020B0604030504040204" pitchFamily="34" charset="0"/>
            </a:rPr>
            <a:t>visas tabulas, diagrammas, atsauces/atsauču saraksts un citi elementi ir iekļaujami projekta aprakstā, nepārsniedzot 12 lappuses.</a:t>
          </a:r>
        </a:p>
      </dsp:txBody>
      <dsp:txXfrm>
        <a:off x="0" y="420387"/>
        <a:ext cx="2596552" cy="5067013"/>
      </dsp:txXfrm>
    </dsp:sp>
    <dsp:sp modelId="{149BD368-5A6F-4626-B8D2-D51EACA2BEB9}">
      <dsp:nvSpPr>
        <dsp:cNvPr id="0" name=""/>
        <dsp:cNvSpPr/>
      </dsp:nvSpPr>
      <dsp:spPr>
        <a:xfrm>
          <a:off x="0" y="0"/>
          <a:ext cx="2476717" cy="485737"/>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700" tIns="0" rIns="68700" bIns="0" numCol="1" spcCol="1270" anchor="ctr" anchorCtr="0">
          <a:noAutofit/>
        </a:bodyPr>
        <a:lstStyle/>
        <a:p>
          <a:pPr lvl="0" algn="l" defTabSz="622300">
            <a:lnSpc>
              <a:spcPct val="90000"/>
            </a:lnSpc>
            <a:spcBef>
              <a:spcPct val="0"/>
            </a:spcBef>
            <a:spcAft>
              <a:spcPct val="35000"/>
            </a:spcAft>
          </a:pPr>
          <a:r>
            <a:rPr lang="lv-LV" sz="1400" b="1" kern="1200" dirty="0">
              <a:latin typeface="Verdana" panose="020B0604030504040204" pitchFamily="34" charset="0"/>
              <a:ea typeface="Verdana" panose="020B0604030504040204" pitchFamily="34" charset="0"/>
            </a:rPr>
            <a:t>Nosacījumi projekta apraksta aizpildīšanai:</a:t>
          </a:r>
        </a:p>
      </dsp:txBody>
      <dsp:txXfrm>
        <a:off x="23712" y="23712"/>
        <a:ext cx="2429293" cy="4383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80369-E770-4AD9-BBE9-16E439C097D4}">
      <dsp:nvSpPr>
        <dsp:cNvPr id="0" name=""/>
        <dsp:cNvSpPr/>
      </dsp:nvSpPr>
      <dsp:spPr>
        <a:xfrm>
          <a:off x="0" y="63129"/>
          <a:ext cx="7101348" cy="4762800"/>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1144" tIns="437388" rIns="551144" bIns="113792" numCol="1" spcCol="1270" anchor="t" anchorCtr="0">
          <a:noAutofit/>
        </a:bodyPr>
        <a:lstStyle/>
        <a:p>
          <a:pPr marL="171450" lvl="1" indent="-171450" algn="just" defTabSz="711200">
            <a:lnSpc>
              <a:spcPct val="90000"/>
            </a:lnSpc>
            <a:spcBef>
              <a:spcPct val="0"/>
            </a:spcBef>
            <a:spcAft>
              <a:spcPct val="15000"/>
            </a:spcAft>
            <a:buChar char="••"/>
          </a:pPr>
          <a:r>
            <a:rPr lang="lv-LV" sz="1600" kern="1200" dirty="0">
              <a:latin typeface="Verdana" panose="020B0604030504040204" pitchFamily="34" charset="0"/>
              <a:ea typeface="Verdana" panose="020B0604030504040204" pitchFamily="34" charset="0"/>
            </a:rPr>
            <a:t>apjoms nepārsniedz 2 lappuses;</a:t>
          </a:r>
        </a:p>
        <a:p>
          <a:pPr marL="171450" lvl="1" indent="-171450" algn="just" defTabSz="711200">
            <a:lnSpc>
              <a:spcPct val="90000"/>
            </a:lnSpc>
            <a:spcBef>
              <a:spcPct val="0"/>
            </a:spcBef>
            <a:spcAft>
              <a:spcPct val="15000"/>
            </a:spcAft>
            <a:buChar char="••"/>
          </a:pPr>
          <a:endParaRPr lang="lv-LV" sz="1600" kern="1200" dirty="0">
            <a:latin typeface="Verdana" panose="020B0604030504040204" pitchFamily="34" charset="0"/>
            <a:ea typeface="Verdana" panose="020B0604030504040204" pitchFamily="34" charset="0"/>
          </a:endParaRPr>
        </a:p>
        <a:p>
          <a:pPr marL="171450" lvl="1" indent="-171450" algn="just" defTabSz="711200">
            <a:lnSpc>
              <a:spcPct val="90000"/>
            </a:lnSpc>
            <a:spcBef>
              <a:spcPct val="0"/>
            </a:spcBef>
            <a:spcAft>
              <a:spcPct val="15000"/>
            </a:spcAft>
            <a:buChar char="••"/>
          </a:pPr>
          <a:r>
            <a:rPr lang="fr-FR" sz="1600" kern="1200" dirty="0">
              <a:latin typeface="Verdana" panose="020B0604030504040204" pitchFamily="34" charset="0"/>
              <a:ea typeface="Verdana" panose="020B0604030504040204" pitchFamily="34" charset="0"/>
            </a:rPr>
            <a:t>burtu lielums – ne mazāks par 1</a:t>
          </a:r>
          <a:r>
            <a:rPr lang="lv-LV" sz="1600" kern="1200" dirty="0">
              <a:latin typeface="Verdana" panose="020B0604030504040204" pitchFamily="34" charset="0"/>
              <a:ea typeface="Verdana" panose="020B0604030504040204" pitchFamily="34" charset="0"/>
            </a:rPr>
            <a:t>1;</a:t>
          </a:r>
        </a:p>
        <a:p>
          <a:pPr marL="171450" lvl="1" indent="-171450" algn="just" defTabSz="711200">
            <a:lnSpc>
              <a:spcPct val="90000"/>
            </a:lnSpc>
            <a:spcBef>
              <a:spcPct val="0"/>
            </a:spcBef>
            <a:spcAft>
              <a:spcPct val="15000"/>
            </a:spcAft>
            <a:buChar char="••"/>
          </a:pPr>
          <a:endParaRPr lang="lv-LV" sz="1600" kern="1200" dirty="0">
            <a:latin typeface="Verdana" panose="020B0604030504040204" pitchFamily="34" charset="0"/>
            <a:ea typeface="Verdana" panose="020B0604030504040204" pitchFamily="34" charset="0"/>
          </a:endParaRPr>
        </a:p>
        <a:p>
          <a:pPr marL="171450" lvl="1" indent="-171450" algn="just" defTabSz="711200">
            <a:lnSpc>
              <a:spcPct val="90000"/>
            </a:lnSpc>
            <a:spcBef>
              <a:spcPct val="0"/>
            </a:spcBef>
            <a:spcAft>
              <a:spcPct val="15000"/>
            </a:spcAft>
            <a:buChar char="••"/>
          </a:pPr>
          <a:r>
            <a:rPr lang="lv-LV" sz="1600" kern="1200" dirty="0">
              <a:latin typeface="Verdana" panose="020B0604030504040204" pitchFamily="34" charset="0"/>
              <a:ea typeface="Verdana" panose="020B0604030504040204" pitchFamily="34" charset="0"/>
            </a:rPr>
            <a:t>vienkāršā rindstarpa;</a:t>
          </a:r>
        </a:p>
        <a:p>
          <a:pPr marL="171450" lvl="1" indent="-171450" algn="just" defTabSz="711200">
            <a:lnSpc>
              <a:spcPct val="90000"/>
            </a:lnSpc>
            <a:spcBef>
              <a:spcPct val="0"/>
            </a:spcBef>
            <a:spcAft>
              <a:spcPct val="15000"/>
            </a:spcAft>
            <a:buChar char="••"/>
          </a:pPr>
          <a:endParaRPr lang="lv-LV" sz="1600" kern="1200" dirty="0">
            <a:latin typeface="Verdana" panose="020B0604030504040204" pitchFamily="34" charset="0"/>
            <a:ea typeface="Verdana" panose="020B0604030504040204" pitchFamily="34" charset="0"/>
          </a:endParaRPr>
        </a:p>
        <a:p>
          <a:pPr marL="171450" lvl="1" indent="-171450" algn="just" defTabSz="711200">
            <a:lnSpc>
              <a:spcPct val="90000"/>
            </a:lnSpc>
            <a:spcBef>
              <a:spcPct val="0"/>
            </a:spcBef>
            <a:spcAft>
              <a:spcPct val="15000"/>
            </a:spcAft>
            <a:buChar char="••"/>
          </a:pPr>
          <a:r>
            <a:rPr lang="lv-LV" sz="1600" kern="1200" dirty="0">
              <a:latin typeface="Verdana" panose="020B0604030504040204" pitchFamily="34" charset="0"/>
              <a:ea typeface="Verdana" panose="020B0604030504040204" pitchFamily="34" charset="0"/>
            </a:rPr>
            <a:t>atkāpes no malām – 2 cm no katras puses, 1,5 cm no augšas un apakšas;</a:t>
          </a:r>
        </a:p>
        <a:p>
          <a:pPr marL="171450" lvl="1" indent="-171450" algn="just" defTabSz="711200">
            <a:lnSpc>
              <a:spcPct val="90000"/>
            </a:lnSpc>
            <a:spcBef>
              <a:spcPct val="0"/>
            </a:spcBef>
            <a:spcAft>
              <a:spcPct val="15000"/>
            </a:spcAft>
            <a:buChar char="••"/>
          </a:pPr>
          <a:endParaRPr lang="lv-LV" sz="1600" kern="1200" dirty="0">
            <a:latin typeface="Verdana" panose="020B0604030504040204" pitchFamily="34" charset="0"/>
            <a:ea typeface="Verdana" panose="020B0604030504040204" pitchFamily="34" charset="0"/>
          </a:endParaRPr>
        </a:p>
        <a:p>
          <a:pPr marL="171450" lvl="1" indent="-171450" algn="just" defTabSz="711200">
            <a:lnSpc>
              <a:spcPct val="90000"/>
            </a:lnSpc>
            <a:spcBef>
              <a:spcPct val="0"/>
            </a:spcBef>
            <a:spcAft>
              <a:spcPct val="15000"/>
            </a:spcAft>
            <a:buChar char="••"/>
          </a:pPr>
          <a:r>
            <a:rPr lang="lv-LV" sz="1600" kern="1200" dirty="0">
              <a:latin typeface="Verdana" panose="020B0604030504040204" pitchFamily="34" charset="0"/>
              <a:ea typeface="Verdana" panose="020B0604030504040204" pitchFamily="34" charset="0"/>
            </a:rPr>
            <a:t>aprakstīt informāciju saistībā ar projektu;</a:t>
          </a:r>
        </a:p>
        <a:p>
          <a:pPr marL="171450" lvl="1" indent="-171450" algn="just" defTabSz="711200">
            <a:lnSpc>
              <a:spcPct val="90000"/>
            </a:lnSpc>
            <a:spcBef>
              <a:spcPct val="0"/>
            </a:spcBef>
            <a:spcAft>
              <a:spcPct val="15000"/>
            </a:spcAft>
            <a:buChar char="••"/>
          </a:pPr>
          <a:endParaRPr lang="lv-LV" sz="1600" kern="1200" dirty="0">
            <a:latin typeface="Verdana" panose="020B0604030504040204" pitchFamily="34" charset="0"/>
            <a:ea typeface="Verdana" panose="020B0604030504040204" pitchFamily="34" charset="0"/>
          </a:endParaRPr>
        </a:p>
        <a:p>
          <a:pPr marL="171450" lvl="1" indent="-171450" algn="just" defTabSz="711200">
            <a:lnSpc>
              <a:spcPct val="90000"/>
            </a:lnSpc>
            <a:spcBef>
              <a:spcPct val="0"/>
            </a:spcBef>
            <a:spcAft>
              <a:spcPct val="15000"/>
            </a:spcAft>
            <a:buChar char="••"/>
          </a:pPr>
          <a:r>
            <a:rPr lang="lv-LV" sz="1600" kern="1200" dirty="0">
              <a:latin typeface="Verdana" panose="020B0604030504040204" pitchFamily="34" charset="0"/>
              <a:ea typeface="Verdana" panose="020B0604030504040204" pitchFamily="34" charset="0"/>
            </a:rPr>
            <a:t>Var norādīt citu informāciju, iekļaujoties 2 lapaspušu limitā, piemēram, vadīto promocijas vai maģistra darbu skaitu, pienākumus zinātnisko izdevumu redkolēģijās, starptautiskā zinātniskā darba pieredze, pedagoģiskā pieredze u.c.</a:t>
          </a:r>
        </a:p>
        <a:p>
          <a:pPr marL="171450" lvl="1" indent="-171450" algn="l" defTabSz="800100">
            <a:lnSpc>
              <a:spcPct val="90000"/>
            </a:lnSpc>
            <a:spcBef>
              <a:spcPct val="0"/>
            </a:spcBef>
            <a:spcAft>
              <a:spcPct val="15000"/>
            </a:spcAft>
            <a:buChar char="••"/>
          </a:pPr>
          <a:endParaRPr lang="lv-LV" sz="1800" kern="1200" dirty="0"/>
        </a:p>
      </dsp:txBody>
      <dsp:txXfrm>
        <a:off x="0" y="63129"/>
        <a:ext cx="7101348" cy="4762800"/>
      </dsp:txXfrm>
    </dsp:sp>
    <dsp:sp modelId="{0B10C9E3-EAC9-401F-A47D-A3C49D58A695}">
      <dsp:nvSpPr>
        <dsp:cNvPr id="0" name=""/>
        <dsp:cNvSpPr/>
      </dsp:nvSpPr>
      <dsp:spPr>
        <a:xfrm>
          <a:off x="355067" y="34991"/>
          <a:ext cx="6399543" cy="338098"/>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890" tIns="0" rIns="187890" bIns="0" numCol="1" spcCol="1270" anchor="ctr" anchorCtr="0">
          <a:noAutofit/>
        </a:bodyPr>
        <a:lstStyle/>
        <a:p>
          <a:pPr lvl="0" algn="l" defTabSz="800100">
            <a:lnSpc>
              <a:spcPct val="90000"/>
            </a:lnSpc>
            <a:spcBef>
              <a:spcPct val="0"/>
            </a:spcBef>
            <a:spcAft>
              <a:spcPct val="35000"/>
            </a:spcAft>
          </a:pPr>
          <a:r>
            <a:rPr lang="lv-LV" sz="1800" kern="1200" dirty="0">
              <a:latin typeface="Verdana" panose="020B0604030504040204" pitchFamily="34" charset="0"/>
              <a:ea typeface="Verdana" panose="020B0604030504040204" pitchFamily="34" charset="0"/>
            </a:rPr>
            <a:t>Nosacījumi dzīvesgājuma apraksta aizpildīšanai</a:t>
          </a:r>
        </a:p>
      </dsp:txBody>
      <dsp:txXfrm>
        <a:off x="371572" y="51496"/>
        <a:ext cx="6366533" cy="3050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F9CB4-9F88-45D7-9086-A2F1C4E6496F}">
      <dsp:nvSpPr>
        <dsp:cNvPr id="0" name=""/>
        <dsp:cNvSpPr/>
      </dsp:nvSpPr>
      <dsp:spPr>
        <a:xfrm>
          <a:off x="0" y="355950"/>
          <a:ext cx="7042355" cy="1885451"/>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6565" tIns="249936" rIns="546565" bIns="85344" numCol="1" spcCol="1270" anchor="t" anchorCtr="0">
          <a:noAutofit/>
        </a:bodyPr>
        <a:lstStyle/>
        <a:p>
          <a:pPr marL="114300" lvl="1" indent="-114300" algn="just"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a:t>
          </a:r>
          <a:r>
            <a:rPr lang="lv-LV" sz="1200" kern="1200" dirty="0">
              <a:solidFill>
                <a:schemeClr val="accent5">
                  <a:lumMod val="75000"/>
                </a:schemeClr>
              </a:solidFill>
              <a:latin typeface="Verdana" panose="020B0604030504040204" pitchFamily="34" charset="0"/>
              <a:ea typeface="Verdana" panose="020B0604030504040204" pitchFamily="34" charset="0"/>
            </a:rPr>
            <a:t>PO statusa esamību</a:t>
          </a:r>
          <a:r>
            <a:rPr lang="lv-LV" sz="1200" kern="1200" dirty="0">
              <a:latin typeface="Verdana" panose="020B0604030504040204" pitchFamily="34" charset="0"/>
              <a:ea typeface="Verdana" panose="020B0604030504040204" pitchFamily="34" charset="0"/>
            </a:rPr>
            <a:t>;</a:t>
          </a:r>
        </a:p>
        <a:p>
          <a:pPr marL="114300" lvl="1" indent="-114300" algn="just"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sniegtās informācijas patiesumu;</a:t>
          </a:r>
        </a:p>
        <a:p>
          <a:pPr marL="114300" lvl="1" indent="-114300" algn="just"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atbilstību finansējuma saņemšanas nosacījumiem;</a:t>
          </a:r>
        </a:p>
        <a:p>
          <a:pPr marL="114300" lvl="1" indent="-114300" algn="just"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ka ievēros publicitātes prasības;</a:t>
          </a:r>
        </a:p>
        <a:p>
          <a:pPr marL="114300" lvl="1" indent="-114300" algn="just"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ka ir informēts un piekrīt, ka LZP ir datu apstrādes pārzinis, kas izmantos personas datus konkursa normatīvo aktu prasību īstenošanai;</a:t>
          </a:r>
        </a:p>
        <a:p>
          <a:pPr marL="114300" lvl="1" indent="-114300" algn="just" defTabSz="533400">
            <a:lnSpc>
              <a:spcPct val="90000"/>
            </a:lnSpc>
            <a:spcBef>
              <a:spcPct val="0"/>
            </a:spcBef>
            <a:spcAft>
              <a:spcPct val="15000"/>
            </a:spcAft>
            <a:buChar char="••"/>
          </a:pPr>
          <a:r>
            <a:rPr lang="lv-LV" sz="1200" b="0" kern="1200" dirty="0">
              <a:latin typeface="Verdana" panose="020B0604030504040204" pitchFamily="34" charset="0"/>
              <a:ea typeface="Verdana" panose="020B0604030504040204" pitchFamily="34" charset="0"/>
            </a:rPr>
            <a:t>Sniedz informāciju par </a:t>
          </a:r>
          <a:r>
            <a:rPr lang="lv-LV" sz="1200" b="0" kern="1200" dirty="0">
              <a:solidFill>
                <a:schemeClr val="tx1"/>
              </a:solidFill>
              <a:latin typeface="Verdana" panose="020B0604030504040204" pitchFamily="34" charset="0"/>
              <a:ea typeface="Verdana" panose="020B0604030504040204" pitchFamily="34" charset="0"/>
            </a:rPr>
            <a:t>zinātniskās grupas īstenotajiem projektiem </a:t>
          </a:r>
          <a:r>
            <a:rPr lang="lv-LV" sz="1200" b="0" kern="1200" dirty="0">
              <a:latin typeface="Verdana" panose="020B0604030504040204" pitchFamily="34" charset="0"/>
              <a:ea typeface="Verdana" panose="020B0604030504040204" pitchFamily="34" charset="0"/>
            </a:rPr>
            <a:t>dubultfinansējuma riska pārbaudei;</a:t>
          </a:r>
        </a:p>
      </dsp:txBody>
      <dsp:txXfrm>
        <a:off x="0" y="355950"/>
        <a:ext cx="7042355" cy="1885451"/>
      </dsp:txXfrm>
    </dsp:sp>
    <dsp:sp modelId="{2AF83E8B-108A-4B17-A9C7-AF7E5CFB5B19}">
      <dsp:nvSpPr>
        <dsp:cNvPr id="0" name=""/>
        <dsp:cNvSpPr/>
      </dsp:nvSpPr>
      <dsp:spPr>
        <a:xfrm>
          <a:off x="352117" y="355478"/>
          <a:ext cx="4929648" cy="251391"/>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329" tIns="0" rIns="186329" bIns="0" numCol="1" spcCol="1270" anchor="ctr" anchorCtr="0">
          <a:noAutofit/>
        </a:bodyPr>
        <a:lstStyle/>
        <a:p>
          <a:pPr lvl="0" algn="l" defTabSz="444500">
            <a:lnSpc>
              <a:spcPct val="90000"/>
            </a:lnSpc>
            <a:spcBef>
              <a:spcPct val="0"/>
            </a:spcBef>
            <a:spcAft>
              <a:spcPct val="35000"/>
            </a:spcAft>
          </a:pPr>
          <a:r>
            <a:rPr lang="lv-LV" sz="1000" b="1" kern="1200" dirty="0">
              <a:latin typeface="Verdana" panose="020B0604030504040204" pitchFamily="34" charset="0"/>
              <a:ea typeface="Verdana" panose="020B0604030504040204" pitchFamily="34" charset="0"/>
            </a:rPr>
            <a:t>D daļa: projekta iesniedzēja apliecinājums</a:t>
          </a:r>
        </a:p>
      </dsp:txBody>
      <dsp:txXfrm>
        <a:off x="364389" y="367750"/>
        <a:ext cx="4905104" cy="226847"/>
      </dsp:txXfrm>
    </dsp:sp>
    <dsp:sp modelId="{24B14EF9-8784-4B93-8C4B-9278A2EE16CB}">
      <dsp:nvSpPr>
        <dsp:cNvPr id="0" name=""/>
        <dsp:cNvSpPr/>
      </dsp:nvSpPr>
      <dsp:spPr>
        <a:xfrm>
          <a:off x="0" y="2584121"/>
          <a:ext cx="7042355" cy="2375623"/>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6565" tIns="249936" rIns="546565" bIns="85344" numCol="1" spcCol="1270" anchor="t" anchorCtr="0">
          <a:noAutofit/>
        </a:bodyPr>
        <a:lstStyle/>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a:t>
          </a:r>
          <a:r>
            <a:rPr lang="lv-LV" sz="1200" kern="1200" dirty="0">
              <a:solidFill>
                <a:schemeClr val="accent5">
                  <a:lumMod val="75000"/>
                </a:schemeClr>
              </a:solidFill>
              <a:latin typeface="Verdana" panose="020B0604030504040204" pitchFamily="34" charset="0"/>
              <a:ea typeface="Verdana" panose="020B0604030504040204" pitchFamily="34" charset="0"/>
            </a:rPr>
            <a:t>PO statusa esamību</a:t>
          </a:r>
          <a:r>
            <a:rPr lang="lv-LV" sz="1200" kern="1200" dirty="0">
              <a:latin typeface="Verdana" panose="020B0604030504040204" pitchFamily="34" charset="0"/>
              <a:ea typeface="Verdana" panose="020B0604030504040204" pitchFamily="34" charset="0"/>
            </a:rPr>
            <a:t>;</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sniegtās informācijas patiesumu;</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a:t>
          </a:r>
          <a:r>
            <a:rPr lang="en-US" sz="1200" kern="1200" dirty="0">
              <a:latin typeface="Verdana" panose="020B0604030504040204" pitchFamily="34" charset="0"/>
              <a:ea typeface="Verdana" panose="020B0604030504040204" pitchFamily="34" charset="0"/>
            </a:rPr>
            <a:t>, </a:t>
          </a:r>
          <a:r>
            <a:rPr lang="lv-LV" sz="1200" kern="1200" dirty="0">
              <a:latin typeface="Verdana" panose="020B0604030504040204" pitchFamily="34" charset="0"/>
              <a:ea typeface="Verdana" panose="020B0604030504040204" pitchFamily="34" charset="0"/>
            </a:rPr>
            <a:t>ka</a:t>
          </a:r>
          <a:r>
            <a:rPr lang="en-US" sz="1200" kern="1200" dirty="0">
              <a:latin typeface="Verdana" panose="020B0604030504040204" pitchFamily="34" charset="0"/>
              <a:ea typeface="Verdana" panose="020B0604030504040204" pitchFamily="34" charset="0"/>
            </a:rPr>
            <a:t> </a:t>
          </a:r>
          <a:r>
            <a:rPr lang="lv-LV" sz="1200" kern="1200" dirty="0">
              <a:latin typeface="Verdana" panose="020B0604030504040204" pitchFamily="34" charset="0"/>
              <a:ea typeface="Verdana" panose="020B0604030504040204" pitchFamily="34" charset="0"/>
            </a:rPr>
            <a:t>ir iepazinies ar finansēšanas nosacījumiem</a:t>
          </a:r>
          <a:r>
            <a:rPr lang="en-US" sz="1200" kern="1200" dirty="0">
              <a:latin typeface="Verdana" panose="020B0604030504040204" pitchFamily="34" charset="0"/>
              <a:ea typeface="Verdana" panose="020B0604030504040204" pitchFamily="34" charset="0"/>
            </a:rPr>
            <a:t> un </a:t>
          </a:r>
          <a:r>
            <a:rPr lang="lv-LV" sz="1200" kern="1200" dirty="0">
              <a:latin typeface="Verdana" panose="020B0604030504040204" pitchFamily="34" charset="0"/>
              <a:ea typeface="Verdana" panose="020B0604030504040204" pitchFamily="34" charset="0"/>
            </a:rPr>
            <a:t>ir gatavs </a:t>
          </a:r>
          <a:r>
            <a:rPr lang="en-US" sz="1200" kern="1200" dirty="0">
              <a:latin typeface="Verdana" panose="020B0604030504040204" pitchFamily="34" charset="0"/>
              <a:ea typeface="Verdana" panose="020B0604030504040204" pitchFamily="34" charset="0"/>
            </a:rPr>
            <a:t>l</a:t>
          </a:r>
          <a:r>
            <a:rPr lang="lv-LV" sz="1200" kern="1200" dirty="0">
              <a:latin typeface="Verdana" panose="020B0604030504040204" pitchFamily="34" charset="0"/>
              <a:ea typeface="Verdana" panose="020B0604030504040204" pitchFamily="34" charset="0"/>
            </a:rPr>
            <a:t>īdzdarboties;</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ka ievēros publicitātes prasības;</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Apliecina, ka ir informēts un piekrīt, ka LZP ir datu apstrādes pārzinis, kas izmantos personas datus konkursa normatīvo aktu prasību īstenošanai;</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Sniedz informāciju par </a:t>
          </a:r>
          <a:r>
            <a:rPr lang="lv-LV" sz="1200" kern="1200" dirty="0">
              <a:solidFill>
                <a:schemeClr val="tx1"/>
              </a:solidFill>
              <a:latin typeface="Verdana" panose="020B0604030504040204" pitchFamily="34" charset="0"/>
              <a:ea typeface="Verdana" panose="020B0604030504040204" pitchFamily="34" charset="0"/>
            </a:rPr>
            <a:t>zinātniskās grupas īstenotajiem projektiem </a:t>
          </a:r>
          <a:r>
            <a:rPr lang="lv-LV" sz="1200" kern="1200" dirty="0">
              <a:latin typeface="Verdana" panose="020B0604030504040204" pitchFamily="34" charset="0"/>
              <a:ea typeface="Verdana" panose="020B0604030504040204" pitchFamily="34" charset="0"/>
            </a:rPr>
            <a:t>dubultfinansējuma riska pārbaudei;</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Pilnvaro projekta iesniedzēju uzņemties līgumsaistības ar padomi un pārstāvēt sadarbības partneri. </a:t>
          </a:r>
        </a:p>
      </dsp:txBody>
      <dsp:txXfrm>
        <a:off x="0" y="2584121"/>
        <a:ext cx="7042355" cy="2375623"/>
      </dsp:txXfrm>
    </dsp:sp>
    <dsp:sp modelId="{2974B74A-C06F-4B11-8FA7-459F92494CBF}">
      <dsp:nvSpPr>
        <dsp:cNvPr id="0" name=""/>
        <dsp:cNvSpPr/>
      </dsp:nvSpPr>
      <dsp:spPr>
        <a:xfrm>
          <a:off x="352117" y="2333201"/>
          <a:ext cx="4929648" cy="50184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329" tIns="0" rIns="186329" bIns="0" numCol="1" spcCol="1270" anchor="ctr" anchorCtr="0">
          <a:noAutofit/>
        </a:bodyPr>
        <a:lstStyle/>
        <a:p>
          <a:pPr lvl="0" algn="l" defTabSz="444500">
            <a:lnSpc>
              <a:spcPct val="90000"/>
            </a:lnSpc>
            <a:spcBef>
              <a:spcPct val="0"/>
            </a:spcBef>
            <a:spcAft>
              <a:spcPct val="35000"/>
            </a:spcAft>
          </a:pPr>
          <a:r>
            <a:rPr lang="lv-LV" sz="1000" b="1" kern="1200" dirty="0">
              <a:latin typeface="Verdana" panose="020B0604030504040204" pitchFamily="34" charset="0"/>
              <a:ea typeface="Verdana" panose="020B0604030504040204" pitchFamily="34" charset="0"/>
            </a:rPr>
            <a:t>E daļa:  projekta sadarbības partnera apliecinājums</a:t>
          </a:r>
        </a:p>
      </dsp:txBody>
      <dsp:txXfrm>
        <a:off x="376615" y="2357699"/>
        <a:ext cx="4880652" cy="452844"/>
      </dsp:txXfrm>
    </dsp:sp>
    <dsp:sp modelId="{935D2F96-4858-4C18-8AAC-B5D0B8657E8A}">
      <dsp:nvSpPr>
        <dsp:cNvPr id="0" name=""/>
        <dsp:cNvSpPr/>
      </dsp:nvSpPr>
      <dsp:spPr>
        <a:xfrm>
          <a:off x="0" y="5302465"/>
          <a:ext cx="7042355" cy="888844"/>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6565" tIns="249936" rIns="546565" bIns="85344" numCol="1" spcCol="1270" anchor="t" anchorCtr="0">
          <a:noAutofit/>
        </a:bodyPr>
        <a:lstStyle/>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Iesniedz finanšu apgrozījuma pārskatu par 2021.-2023.gadu vai 2022.-2024.gadu (ja pieejams);</a:t>
          </a:r>
        </a:p>
        <a:p>
          <a:pPr marL="114300" lvl="1" indent="-114300" algn="l" defTabSz="533400">
            <a:lnSpc>
              <a:spcPct val="90000"/>
            </a:lnSpc>
            <a:spcBef>
              <a:spcPct val="0"/>
            </a:spcBef>
            <a:spcAft>
              <a:spcPct val="15000"/>
            </a:spcAft>
            <a:buChar char="••"/>
          </a:pPr>
          <a:r>
            <a:rPr lang="lv-LV" sz="1200" kern="1200" dirty="0">
              <a:latin typeface="Verdana" panose="020B0604030504040204" pitchFamily="34" charset="0"/>
              <a:ea typeface="Verdana" panose="020B0604030504040204" pitchFamily="34" charset="0"/>
            </a:rPr>
            <a:t>Iesniedz finanšu vadības un grāmatvedības politiku.</a:t>
          </a:r>
        </a:p>
      </dsp:txBody>
      <dsp:txXfrm>
        <a:off x="0" y="5302465"/>
        <a:ext cx="7042355" cy="888844"/>
      </dsp:txXfrm>
    </dsp:sp>
    <dsp:sp modelId="{1767767B-73C2-4734-B11B-15CD67B7A243}">
      <dsp:nvSpPr>
        <dsp:cNvPr id="0" name=""/>
        <dsp:cNvSpPr/>
      </dsp:nvSpPr>
      <dsp:spPr>
        <a:xfrm>
          <a:off x="352117" y="5051545"/>
          <a:ext cx="4929648" cy="50184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329" tIns="0" rIns="186329" bIns="0" numCol="1" spcCol="1270" anchor="ctr" anchorCtr="0">
          <a:noAutofit/>
        </a:bodyPr>
        <a:lstStyle/>
        <a:p>
          <a:pPr lvl="0" algn="l" defTabSz="444500">
            <a:lnSpc>
              <a:spcPct val="90000"/>
            </a:lnSpc>
            <a:spcBef>
              <a:spcPct val="0"/>
            </a:spcBef>
            <a:spcAft>
              <a:spcPct val="35000"/>
            </a:spcAft>
          </a:pPr>
          <a:r>
            <a:rPr lang="lv-LV" sz="1000" b="1" kern="1200" dirty="0">
              <a:solidFill>
                <a:schemeClr val="tx1"/>
              </a:solidFill>
              <a:latin typeface="Verdana" panose="020B0604030504040204" pitchFamily="34" charset="0"/>
              <a:ea typeface="Verdana" panose="020B0604030504040204" pitchFamily="34" charset="0"/>
            </a:rPr>
            <a:t>F daļa: Finanšu apgrozījuma pārskats par 2021.-2023.vai 2022.-2024.gadu</a:t>
          </a:r>
        </a:p>
      </dsp:txBody>
      <dsp:txXfrm>
        <a:off x="376615" y="5076043"/>
        <a:ext cx="4880652" cy="4528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9EFC0-31B3-0F45-B44D-F35B7A9E9372}">
      <dsp:nvSpPr>
        <dsp:cNvPr id="0" name=""/>
        <dsp:cNvSpPr/>
      </dsp:nvSpPr>
      <dsp:spPr>
        <a:xfrm>
          <a:off x="-3045166" y="-468893"/>
          <a:ext cx="3632514" cy="3632514"/>
        </a:xfrm>
        <a:prstGeom prst="blockArc">
          <a:avLst>
            <a:gd name="adj1" fmla="val 18900000"/>
            <a:gd name="adj2" fmla="val 2700000"/>
            <a:gd name="adj3" fmla="val 595"/>
          </a:avLst>
        </a:pr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A065F00-2114-7A4D-8FD1-0526D1E94660}">
      <dsp:nvSpPr>
        <dsp:cNvPr id="0" name=""/>
        <dsp:cNvSpPr/>
      </dsp:nvSpPr>
      <dsp:spPr>
        <a:xfrm>
          <a:off x="377655" y="269472"/>
          <a:ext cx="2302758" cy="538945"/>
        </a:xfrm>
        <a:prstGeom prst="rect">
          <a:avLst/>
        </a:prstGeom>
        <a:gradFill rotWithShape="0">
          <a:gsLst>
            <a:gs pos="0">
              <a:schemeClr val="accent5">
                <a:lumMod val="5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27788" tIns="45720" rIns="45720" bIns="45720" numCol="1" spcCol="1270" anchor="ctr" anchorCtr="0">
          <a:noAutofit/>
        </a:bodyPr>
        <a:lstStyle/>
        <a:p>
          <a:pPr lvl="0" algn="l" defTabSz="800100">
            <a:lnSpc>
              <a:spcPct val="90000"/>
            </a:lnSpc>
            <a:spcBef>
              <a:spcPct val="0"/>
            </a:spcBef>
            <a:spcAft>
              <a:spcPct val="35000"/>
            </a:spcAft>
          </a:pPr>
          <a:r>
            <a:rPr lang="lv-LV" sz="1800" kern="1200" dirty="0">
              <a:latin typeface="Verdana" panose="020B0604030504040204" pitchFamily="34" charset="0"/>
              <a:ea typeface="Verdana" panose="020B0604030504040204" pitchFamily="34" charset="0"/>
              <a:cs typeface="Verdana" panose="020B0604030504040204" pitchFamily="34" charset="0"/>
            </a:rPr>
            <a:t>IZCILĪBA (A)</a:t>
          </a:r>
        </a:p>
      </dsp:txBody>
      <dsp:txXfrm>
        <a:off x="377655" y="269472"/>
        <a:ext cx="2302758" cy="538945"/>
      </dsp:txXfrm>
    </dsp:sp>
    <dsp:sp modelId="{30838C00-761E-A94D-9E90-0E1DA78EFC57}">
      <dsp:nvSpPr>
        <dsp:cNvPr id="0" name=""/>
        <dsp:cNvSpPr/>
      </dsp:nvSpPr>
      <dsp:spPr>
        <a:xfrm>
          <a:off x="40814" y="202104"/>
          <a:ext cx="673682" cy="673682"/>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EC0D5D3-24CF-2242-9665-C5515CB88673}">
      <dsp:nvSpPr>
        <dsp:cNvPr id="0" name=""/>
        <dsp:cNvSpPr/>
      </dsp:nvSpPr>
      <dsp:spPr>
        <a:xfrm>
          <a:off x="573561" y="1077891"/>
          <a:ext cx="2106851" cy="538945"/>
        </a:xfrm>
        <a:prstGeom prst="rect">
          <a:avLst/>
        </a:prstGeom>
        <a:gradFill rotWithShape="0">
          <a:gsLst>
            <a:gs pos="0">
              <a:schemeClr val="accent5">
                <a:lumMod val="75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27788" tIns="45720" rIns="45720" bIns="45720" numCol="1" spcCol="1270" anchor="ctr" anchorCtr="0">
          <a:noAutofit/>
        </a:bodyPr>
        <a:lstStyle/>
        <a:p>
          <a:pPr lvl="0" algn="l" defTabSz="800100">
            <a:lnSpc>
              <a:spcPct val="90000"/>
            </a:lnSpc>
            <a:spcBef>
              <a:spcPct val="0"/>
            </a:spcBef>
            <a:spcAft>
              <a:spcPct val="35000"/>
            </a:spcAft>
          </a:pPr>
          <a:r>
            <a:rPr lang="lv-LV" sz="1800" kern="1200" dirty="0">
              <a:latin typeface="Verdana" panose="020B0604030504040204" pitchFamily="34" charset="0"/>
              <a:ea typeface="Verdana" panose="020B0604030504040204" pitchFamily="34" charset="0"/>
              <a:cs typeface="Verdana" panose="020B0604030504040204" pitchFamily="34" charset="0"/>
            </a:rPr>
            <a:t>IETEKME (B)</a:t>
          </a:r>
          <a:endParaRPr lang="en-US" sz="1800" kern="1200" dirty="0">
            <a:latin typeface="Verdana" panose="020B0604030504040204" pitchFamily="34" charset="0"/>
            <a:ea typeface="Verdana" panose="020B0604030504040204" pitchFamily="34" charset="0"/>
            <a:cs typeface="Verdana" panose="020B0604030504040204" pitchFamily="34" charset="0"/>
          </a:endParaRPr>
        </a:p>
      </dsp:txBody>
      <dsp:txXfrm>
        <a:off x="573561" y="1077891"/>
        <a:ext cx="2106851" cy="538945"/>
      </dsp:txXfrm>
    </dsp:sp>
    <dsp:sp modelId="{899310B5-FFDF-D94A-ABA3-3F1AD83A4A45}">
      <dsp:nvSpPr>
        <dsp:cNvPr id="0" name=""/>
        <dsp:cNvSpPr/>
      </dsp:nvSpPr>
      <dsp:spPr>
        <a:xfrm>
          <a:off x="236720" y="1010523"/>
          <a:ext cx="673682" cy="673682"/>
        </a:xfrm>
        <a:prstGeom prst="ellipse">
          <a:avLst/>
        </a:prstGeom>
        <a:solidFill>
          <a:schemeClr val="lt1">
            <a:hueOff val="0"/>
            <a:satOff val="0"/>
            <a:lumOff val="0"/>
            <a:alphaOff val="0"/>
          </a:schemeClr>
        </a:solidFill>
        <a:ln w="9525" cap="flat" cmpd="sng" algn="ctr">
          <a:solidFill>
            <a:schemeClr val="accent4">
              <a:hueOff val="-2232385"/>
              <a:satOff val="13449"/>
              <a:lumOff val="1078"/>
              <a:alphaOff val="0"/>
            </a:schemeClr>
          </a:solidFill>
          <a:prstDash val="solid"/>
        </a:ln>
        <a:effectLst/>
      </dsp:spPr>
      <dsp:style>
        <a:lnRef idx="1">
          <a:scrgbClr r="0" g="0" b="0"/>
        </a:lnRef>
        <a:fillRef idx="1">
          <a:scrgbClr r="0" g="0" b="0"/>
        </a:fillRef>
        <a:effectRef idx="0">
          <a:scrgbClr r="0" g="0" b="0"/>
        </a:effectRef>
        <a:fontRef idx="minor"/>
      </dsp:style>
    </dsp:sp>
    <dsp:sp modelId="{8BD8C914-7314-BC41-AD43-3DB3440F7358}">
      <dsp:nvSpPr>
        <dsp:cNvPr id="0" name=""/>
        <dsp:cNvSpPr/>
      </dsp:nvSpPr>
      <dsp:spPr>
        <a:xfrm>
          <a:off x="377655" y="1886309"/>
          <a:ext cx="2302758" cy="538945"/>
        </a:xfrm>
        <a:prstGeom prst="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27788" tIns="45720" rIns="45720" bIns="45720" numCol="1" spcCol="1270" anchor="ctr" anchorCtr="0">
          <a:noAutofit/>
        </a:bodyPr>
        <a:lstStyle/>
        <a:p>
          <a:pPr lvl="0" algn="l" defTabSz="800100">
            <a:lnSpc>
              <a:spcPct val="90000"/>
            </a:lnSpc>
            <a:spcBef>
              <a:spcPct val="0"/>
            </a:spcBef>
            <a:spcAft>
              <a:spcPct val="35000"/>
            </a:spcAft>
          </a:pPr>
          <a:r>
            <a:rPr lang="lv-LV" sz="1800" kern="1200" dirty="0">
              <a:latin typeface="Verdana" panose="020B0604030504040204" pitchFamily="34" charset="0"/>
              <a:ea typeface="Verdana" panose="020B0604030504040204" pitchFamily="34" charset="0"/>
              <a:cs typeface="Verdana" panose="020B0604030504040204" pitchFamily="34" charset="0"/>
            </a:rPr>
            <a:t>IEVIEŠANA (C)</a:t>
          </a:r>
          <a:endParaRPr lang="en-US" sz="1800" kern="1200" dirty="0">
            <a:latin typeface="Verdana" panose="020B0604030504040204" pitchFamily="34" charset="0"/>
            <a:ea typeface="Verdana" panose="020B0604030504040204" pitchFamily="34" charset="0"/>
            <a:cs typeface="Verdana" panose="020B0604030504040204" pitchFamily="34" charset="0"/>
          </a:endParaRPr>
        </a:p>
      </dsp:txBody>
      <dsp:txXfrm>
        <a:off x="377655" y="1886309"/>
        <a:ext cx="2302758" cy="538945"/>
      </dsp:txXfrm>
    </dsp:sp>
    <dsp:sp modelId="{5A38DCE6-70AD-8A4A-9A71-20B5C5B65822}">
      <dsp:nvSpPr>
        <dsp:cNvPr id="0" name=""/>
        <dsp:cNvSpPr/>
      </dsp:nvSpPr>
      <dsp:spPr>
        <a:xfrm>
          <a:off x="40814" y="1818941"/>
          <a:ext cx="673682" cy="673682"/>
        </a:xfrm>
        <a:prstGeom prst="ellipse">
          <a:avLst/>
        </a:prstGeom>
        <a:solidFill>
          <a:schemeClr val="lt1">
            <a:hueOff val="0"/>
            <a:satOff val="0"/>
            <a:lumOff val="0"/>
            <a:alphaOff val="0"/>
          </a:schemeClr>
        </a:solidFill>
        <a:ln w="9525" cap="flat" cmpd="sng" algn="ctr">
          <a:solidFill>
            <a:schemeClr val="accent4">
              <a:hueOff val="-4464770"/>
              <a:satOff val="26899"/>
              <a:lumOff val="2156"/>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26846-B029-46DA-9D3A-8623CB7FCD54}">
      <dsp:nvSpPr>
        <dsp:cNvPr id="0" name=""/>
        <dsp:cNvSpPr/>
      </dsp:nvSpPr>
      <dsp:spPr>
        <a:xfrm>
          <a:off x="0" y="238334"/>
          <a:ext cx="7093974" cy="1351349"/>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0571" tIns="229108" rIns="550571" bIns="78232" numCol="1" spcCol="1270" anchor="t" anchorCtr="0">
          <a:noAutofit/>
        </a:bodyPr>
        <a:lstStyle/>
        <a:p>
          <a:pPr marL="57150" lvl="1" indent="-57150" algn="l" defTabSz="488950">
            <a:lnSpc>
              <a:spcPct val="90000"/>
            </a:lnSpc>
            <a:spcBef>
              <a:spcPct val="0"/>
            </a:spcBef>
            <a:spcAft>
              <a:spcPct val="15000"/>
            </a:spcAft>
            <a:buChar char="••"/>
          </a:pPr>
          <a:r>
            <a:rPr lang="lv-LV" sz="1100" kern="1200" dirty="0">
              <a:latin typeface="Verdana" panose="020B0604030504040204" pitchFamily="34" charset="0"/>
              <a:ea typeface="Verdana" panose="020B0604030504040204" pitchFamily="34" charset="0"/>
            </a:rPr>
            <a:t>Projekta </a:t>
          </a:r>
          <a:r>
            <a:rPr lang="lv-LV" sz="1100" b="1" kern="1200" dirty="0">
              <a:latin typeface="Verdana" panose="020B0604030504040204" pitchFamily="34" charset="0"/>
              <a:ea typeface="Verdana" panose="020B0604030504040204" pitchFamily="34" charset="0"/>
            </a:rPr>
            <a:t>mērķa, uzdevumu un hipotēzes</a:t>
          </a:r>
          <a:r>
            <a:rPr lang="lv-LV" sz="1100" kern="1200" dirty="0">
              <a:latin typeface="Verdana" panose="020B0604030504040204" pitchFamily="34" charset="0"/>
              <a:ea typeface="Verdana" panose="020B0604030504040204" pitchFamily="34" charset="0"/>
            </a:rPr>
            <a:t> skaidrību un saistību ar jaunām zināšanām vai tehnoloģijām.</a:t>
          </a:r>
        </a:p>
        <a:p>
          <a:pPr marL="57150" lvl="1" indent="-57150" algn="l" defTabSz="488950">
            <a:lnSpc>
              <a:spcPct val="90000"/>
            </a:lnSpc>
            <a:spcBef>
              <a:spcPct val="0"/>
            </a:spcBef>
            <a:spcAft>
              <a:spcPct val="15000"/>
            </a:spcAft>
            <a:buChar char="••"/>
          </a:pPr>
          <a:r>
            <a:rPr lang="lv-LV" sz="1100" kern="1200" dirty="0">
              <a:latin typeface="Verdana" panose="020B0604030504040204" pitchFamily="34" charset="0"/>
              <a:ea typeface="Verdana" panose="020B0604030504040204" pitchFamily="34" charset="0"/>
            </a:rPr>
            <a:t>Pētījuma </a:t>
          </a:r>
          <a:r>
            <a:rPr lang="lv-LV" sz="1100" b="1" kern="1200" dirty="0">
              <a:latin typeface="Verdana" panose="020B0604030504040204" pitchFamily="34" charset="0"/>
              <a:ea typeface="Verdana" panose="020B0604030504040204" pitchFamily="34" charset="0"/>
            </a:rPr>
            <a:t>metodoloģijas atbilstību</a:t>
          </a:r>
          <a:r>
            <a:rPr lang="lv-LV" sz="1100" kern="1200" dirty="0">
              <a:latin typeface="Verdana" panose="020B0604030504040204" pitchFamily="34" charset="0"/>
              <a:ea typeface="Verdana" panose="020B0604030504040204" pitchFamily="34" charset="0"/>
            </a:rPr>
            <a:t> un </a:t>
          </a:r>
          <a:r>
            <a:rPr lang="lv-LV" sz="1100" kern="1200" dirty="0" err="1">
              <a:latin typeface="Verdana" panose="020B0604030504040204" pitchFamily="34" charset="0"/>
              <a:ea typeface="Verdana" panose="020B0604030504040204" pitchFamily="34" charset="0"/>
            </a:rPr>
            <a:t>inovativitāti</a:t>
          </a:r>
          <a:r>
            <a:rPr lang="lv-LV" sz="1100" kern="1200" dirty="0">
              <a:latin typeface="Verdana" panose="020B0604030504040204" pitchFamily="34" charset="0"/>
              <a:ea typeface="Verdana" panose="020B0604030504040204" pitchFamily="34" charset="0"/>
            </a:rPr>
            <a:t>.</a:t>
          </a:r>
        </a:p>
        <a:p>
          <a:pPr marL="57150" lvl="1" indent="-57150" algn="l" defTabSz="488950">
            <a:lnSpc>
              <a:spcPct val="90000"/>
            </a:lnSpc>
            <a:spcBef>
              <a:spcPct val="0"/>
            </a:spcBef>
            <a:spcAft>
              <a:spcPct val="15000"/>
            </a:spcAft>
            <a:buChar char="••"/>
          </a:pPr>
          <a:r>
            <a:rPr lang="lv-LV" sz="1100" kern="1200" dirty="0">
              <a:latin typeface="Verdana" panose="020B0604030504040204" pitchFamily="34" charset="0"/>
              <a:ea typeface="Verdana" panose="020B0604030504040204" pitchFamily="34" charset="0"/>
            </a:rPr>
            <a:t>Sniegto </a:t>
          </a:r>
          <a:r>
            <a:rPr lang="lv-LV" sz="1100" b="1" kern="1200" dirty="0">
              <a:latin typeface="Verdana" panose="020B0604030504040204" pitchFamily="34" charset="0"/>
              <a:ea typeface="Verdana" panose="020B0604030504040204" pitchFamily="34" charset="0"/>
            </a:rPr>
            <a:t>zinātnisko pamatojumu</a:t>
          </a:r>
          <a:r>
            <a:rPr lang="lv-LV" sz="1100" kern="1200" dirty="0">
              <a:latin typeface="Verdana" panose="020B0604030504040204" pitchFamily="34" charset="0"/>
              <a:ea typeface="Verdana" panose="020B0604030504040204" pitchFamily="34" charset="0"/>
            </a:rPr>
            <a:t>, nozares kontekstu, aktualitāti un oriģinalitāti.</a:t>
          </a:r>
        </a:p>
        <a:p>
          <a:pPr marL="57150" lvl="1" indent="-57150" algn="l" defTabSz="488950">
            <a:lnSpc>
              <a:spcPct val="90000"/>
            </a:lnSpc>
            <a:spcBef>
              <a:spcPct val="0"/>
            </a:spcBef>
            <a:spcAft>
              <a:spcPct val="15000"/>
            </a:spcAft>
            <a:buChar char="••"/>
          </a:pPr>
          <a:r>
            <a:rPr lang="en-US" sz="1100" kern="1200" dirty="0">
              <a:latin typeface="Verdana" panose="020B0604030504040204" pitchFamily="34" charset="0"/>
              <a:ea typeface="Verdana" panose="020B0604030504040204" pitchFamily="34" charset="0"/>
            </a:rPr>
            <a:t>Zinātniskās grupas kompetenci </a:t>
          </a:r>
          <a:r>
            <a:rPr lang="en-US" sz="1100" kern="1200" dirty="0" err="1">
              <a:latin typeface="Verdana" panose="020B0604030504040204" pitchFamily="34" charset="0"/>
              <a:ea typeface="Verdana" panose="020B0604030504040204" pitchFamily="34" charset="0"/>
            </a:rPr>
            <a:t>šajā</a:t>
          </a:r>
          <a:r>
            <a:rPr lang="en-US" sz="1100" kern="1200" dirty="0">
              <a:latin typeface="Verdana" panose="020B0604030504040204" pitchFamily="34" charset="0"/>
              <a:ea typeface="Verdana" panose="020B0604030504040204" pitchFamily="34" charset="0"/>
            </a:rPr>
            <a:t> </a:t>
          </a:r>
          <a:r>
            <a:rPr lang="en-US" sz="1100" kern="1200" dirty="0" err="1">
              <a:latin typeface="Verdana" panose="020B0604030504040204" pitchFamily="34" charset="0"/>
              <a:ea typeface="Verdana" panose="020B0604030504040204" pitchFamily="34" charset="0"/>
            </a:rPr>
            <a:t>jomā</a:t>
          </a:r>
          <a:r>
            <a:rPr lang="en-US" sz="1100" kern="1200" dirty="0">
              <a:latin typeface="Verdana" panose="020B0604030504040204" pitchFamily="34" charset="0"/>
              <a:ea typeface="Verdana" panose="020B0604030504040204" pitchFamily="34" charset="0"/>
            </a:rPr>
            <a:t>.</a:t>
          </a:r>
          <a:endParaRPr lang="lv-LV" sz="1100" kern="1200" dirty="0">
            <a:latin typeface="Verdana" panose="020B0604030504040204" pitchFamily="34" charset="0"/>
            <a:ea typeface="Verdana" panose="020B0604030504040204" pitchFamily="34" charset="0"/>
          </a:endParaRPr>
        </a:p>
        <a:p>
          <a:pPr marL="57150" lvl="1" indent="-57150" algn="l" defTabSz="488950">
            <a:lnSpc>
              <a:spcPct val="90000"/>
            </a:lnSpc>
            <a:spcBef>
              <a:spcPct val="0"/>
            </a:spcBef>
            <a:spcAft>
              <a:spcPct val="15000"/>
            </a:spcAft>
            <a:buFont typeface="Arial" panose="020B0604020202020204" pitchFamily="34" charset="0"/>
            <a:buChar char="••"/>
          </a:pPr>
          <a:r>
            <a:rPr lang="en-US" sz="1100" kern="1200" dirty="0">
              <a:latin typeface="Verdana" panose="020B0604030504040204" pitchFamily="34" charset="0"/>
              <a:ea typeface="Verdana" panose="020B0604030504040204" pitchFamily="34" charset="0"/>
            </a:rPr>
            <a:t>📌 </a:t>
          </a:r>
          <a:r>
            <a:rPr lang="en-US" sz="1100" b="1" kern="1200" dirty="0" err="1">
              <a:latin typeface="Verdana" panose="020B0604030504040204" pitchFamily="34" charset="0"/>
              <a:ea typeface="Verdana" panose="020B0604030504040204" pitchFamily="34" charset="0"/>
            </a:rPr>
            <a:t>Kvalifikācijas</a:t>
          </a:r>
          <a:r>
            <a:rPr lang="en-US" sz="1100" b="1" kern="1200" dirty="0">
              <a:latin typeface="Verdana" panose="020B0604030504040204" pitchFamily="34" charset="0"/>
              <a:ea typeface="Verdana" panose="020B0604030504040204" pitchFamily="34" charset="0"/>
            </a:rPr>
            <a:t> </a:t>
          </a:r>
          <a:r>
            <a:rPr lang="en-US" sz="1100" b="1" kern="1200" dirty="0" err="1">
              <a:latin typeface="Verdana" panose="020B0604030504040204" pitchFamily="34" charset="0"/>
              <a:ea typeface="Verdana" panose="020B0604030504040204" pitchFamily="34" charset="0"/>
            </a:rPr>
            <a:t>slieksnis</a:t>
          </a:r>
          <a:r>
            <a:rPr lang="en-US" sz="1100" b="1" kern="1200" dirty="0">
              <a:latin typeface="Verdana" panose="020B0604030504040204" pitchFamily="34" charset="0"/>
              <a:ea typeface="Verdana" panose="020B0604030504040204" pitchFamily="34" charset="0"/>
            </a:rPr>
            <a:t>:</a:t>
          </a:r>
          <a:r>
            <a:rPr lang="en-US" sz="1100" kern="1200" dirty="0">
              <a:latin typeface="Verdana" panose="020B0604030504040204" pitchFamily="34" charset="0"/>
              <a:ea typeface="Verdana" panose="020B0604030504040204" pitchFamily="34" charset="0"/>
            </a:rPr>
            <a:t> </a:t>
          </a:r>
          <a:r>
            <a:rPr lang="en-US" sz="1100" kern="1200" dirty="0" err="1">
              <a:latin typeface="Verdana" panose="020B0604030504040204" pitchFamily="34" charset="0"/>
              <a:ea typeface="Verdana" panose="020B0604030504040204" pitchFamily="34" charset="0"/>
            </a:rPr>
            <a:t>vismaz</a:t>
          </a:r>
          <a:r>
            <a:rPr lang="en-US" sz="1100" kern="1200" dirty="0">
              <a:latin typeface="Verdana" panose="020B0604030504040204" pitchFamily="34" charset="0"/>
              <a:ea typeface="Verdana" panose="020B0604030504040204" pitchFamily="34" charset="0"/>
            </a:rPr>
            <a:t> </a:t>
          </a:r>
          <a:r>
            <a:rPr lang="en-US" sz="1100" b="1" kern="1200" dirty="0">
              <a:latin typeface="Verdana" panose="020B0604030504040204" pitchFamily="34" charset="0"/>
              <a:ea typeface="Verdana" panose="020B0604030504040204" pitchFamily="34" charset="0"/>
            </a:rPr>
            <a:t>3 </a:t>
          </a:r>
          <a:r>
            <a:rPr lang="en-US" sz="1100" b="1" kern="1200" dirty="0" err="1">
              <a:latin typeface="Verdana" panose="020B0604030504040204" pitchFamily="34" charset="0"/>
              <a:ea typeface="Verdana" panose="020B0604030504040204" pitchFamily="34" charset="0"/>
            </a:rPr>
            <a:t>punkti</a:t>
          </a:r>
          <a:r>
            <a:rPr lang="en-US" sz="1100" kern="1200" dirty="0">
              <a:latin typeface="Verdana" panose="020B0604030504040204" pitchFamily="34" charset="0"/>
              <a:ea typeface="Verdana" panose="020B0604030504040204" pitchFamily="34" charset="0"/>
            </a:rPr>
            <a:t> </a:t>
          </a:r>
        </a:p>
      </dsp:txBody>
      <dsp:txXfrm>
        <a:off x="0" y="238334"/>
        <a:ext cx="7093974" cy="1351349"/>
      </dsp:txXfrm>
    </dsp:sp>
    <dsp:sp modelId="{9E8D09D5-7D91-4025-90B6-21CB33BAC573}">
      <dsp:nvSpPr>
        <dsp:cNvPr id="0" name=""/>
        <dsp:cNvSpPr/>
      </dsp:nvSpPr>
      <dsp:spPr>
        <a:xfrm>
          <a:off x="290051" y="54971"/>
          <a:ext cx="4965781" cy="324720"/>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695" tIns="0" rIns="187695" bIns="0" numCol="1" spcCol="1270" anchor="ctr" anchorCtr="0">
          <a:noAutofit/>
        </a:bodyPr>
        <a:lstStyle/>
        <a:p>
          <a:pPr lvl="0" algn="l" defTabSz="533400">
            <a:lnSpc>
              <a:spcPct val="90000"/>
            </a:lnSpc>
            <a:spcBef>
              <a:spcPct val="0"/>
            </a:spcBef>
            <a:spcAft>
              <a:spcPct val="35000"/>
            </a:spcAft>
          </a:pPr>
          <a:r>
            <a:rPr lang="lv-LV" sz="1200" b="1" kern="1200" dirty="0">
              <a:latin typeface="Verdana" panose="020B0604030504040204" pitchFamily="34" charset="0"/>
              <a:ea typeface="Verdana" panose="020B0604030504040204" pitchFamily="34" charset="0"/>
            </a:rPr>
            <a:t>Zinātniskā kvalitāte (max 5 p.)</a:t>
          </a:r>
        </a:p>
      </dsp:txBody>
      <dsp:txXfrm>
        <a:off x="305903" y="70823"/>
        <a:ext cx="4934077" cy="293016"/>
      </dsp:txXfrm>
    </dsp:sp>
    <dsp:sp modelId="{86CA5026-DF26-4056-BA24-212D2A98133D}">
      <dsp:nvSpPr>
        <dsp:cNvPr id="0" name=""/>
        <dsp:cNvSpPr/>
      </dsp:nvSpPr>
      <dsp:spPr>
        <a:xfrm>
          <a:off x="0" y="1811444"/>
          <a:ext cx="7093974" cy="1386000"/>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0571" tIns="229108" rIns="550571"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lv-LV" sz="1100" kern="1200" dirty="0">
              <a:latin typeface="Verdana" panose="020B0604030504040204" pitchFamily="34" charset="0"/>
              <a:ea typeface="Verdana" panose="020B0604030504040204" pitchFamily="34" charset="0"/>
            </a:rPr>
            <a:t>Zināšanu un prasmju pārneses iespējas nākotnes darbībā;</a:t>
          </a:r>
        </a:p>
        <a:p>
          <a:pPr marL="57150" lvl="1" indent="-57150" algn="l" defTabSz="488950">
            <a:lnSpc>
              <a:spcPct val="90000"/>
            </a:lnSpc>
            <a:spcBef>
              <a:spcPct val="0"/>
            </a:spcBef>
            <a:spcAft>
              <a:spcPct val="15000"/>
            </a:spcAft>
            <a:buFont typeface="Arial" panose="020B0604020202020204" pitchFamily="34" charset="0"/>
            <a:buChar char="••"/>
          </a:pPr>
          <a:r>
            <a:rPr lang="lv-LV" sz="1100" kern="1200" dirty="0">
              <a:latin typeface="Verdana" panose="020B0604030504040204" pitchFamily="34" charset="0"/>
              <a:ea typeface="Verdana" panose="020B0604030504040204" pitchFamily="34" charset="0"/>
            </a:rPr>
            <a:t>Pētniecības attīstības potenciālu;</a:t>
          </a:r>
        </a:p>
        <a:p>
          <a:pPr marL="57150" lvl="1" indent="-57150" algn="l" defTabSz="488950">
            <a:lnSpc>
              <a:spcPct val="90000"/>
            </a:lnSpc>
            <a:spcBef>
              <a:spcPct val="0"/>
            </a:spcBef>
            <a:spcAft>
              <a:spcPct val="15000"/>
            </a:spcAft>
            <a:buFont typeface="Arial" panose="020B0604020202020204" pitchFamily="34" charset="0"/>
            <a:buChar char="••"/>
          </a:pPr>
          <a:r>
            <a:rPr lang="lv-LV" sz="1100" kern="1200" dirty="0">
              <a:latin typeface="Verdana" panose="020B0604030504040204" pitchFamily="34" charset="0"/>
              <a:ea typeface="Verdana" panose="020B0604030504040204" pitchFamily="34" charset="0"/>
            </a:rPr>
            <a:t>Programmas mērķiem un sabiedrības vajadzībām atbilstošu rezultātu radīšanu;</a:t>
          </a:r>
        </a:p>
        <a:p>
          <a:pPr marL="57150" lvl="1" indent="-57150" algn="l" defTabSz="488950">
            <a:lnSpc>
              <a:spcPct val="90000"/>
            </a:lnSpc>
            <a:spcBef>
              <a:spcPct val="0"/>
            </a:spcBef>
            <a:spcAft>
              <a:spcPct val="15000"/>
            </a:spcAft>
            <a:buFont typeface="Arial" panose="020B0604020202020204" pitchFamily="34" charset="0"/>
            <a:buChar char="••"/>
          </a:pPr>
          <a:r>
            <a:rPr lang="lv-LV" sz="1100" kern="1200" dirty="0">
              <a:latin typeface="Verdana" panose="020B0604030504040204" pitchFamily="34" charset="0"/>
              <a:ea typeface="Verdana" panose="020B0604030504040204" pitchFamily="34" charset="0"/>
            </a:rPr>
            <a:t>Zināšanu ilgtspēju un izplatības plānu (publikācijas, sabiedrības informēšana);</a:t>
          </a:r>
        </a:p>
        <a:p>
          <a:pPr marL="57150" lvl="1" indent="-57150" algn="l" defTabSz="488950">
            <a:lnSpc>
              <a:spcPct val="90000"/>
            </a:lnSpc>
            <a:spcBef>
              <a:spcPct val="0"/>
            </a:spcBef>
            <a:spcAft>
              <a:spcPct val="15000"/>
            </a:spcAft>
            <a:buFont typeface="Arial" panose="020B0604020202020204" pitchFamily="34" charset="0"/>
            <a:buChar char="••"/>
          </a:pPr>
          <a:r>
            <a:rPr lang="lv-LV" sz="1100" kern="1200" dirty="0">
              <a:latin typeface="Verdana" panose="020B0604030504040204" pitchFamily="34" charset="0"/>
              <a:ea typeface="Verdana" panose="020B0604030504040204" pitchFamily="34" charset="0"/>
            </a:rPr>
            <a:t>Ieguldījumu pētniecības personāla, t.sk. studentu, attīstībā.</a:t>
          </a:r>
        </a:p>
        <a:p>
          <a:pPr marL="57150" lvl="1" indent="-57150" algn="l" defTabSz="488950">
            <a:lnSpc>
              <a:spcPct val="90000"/>
            </a:lnSpc>
            <a:spcBef>
              <a:spcPct val="0"/>
            </a:spcBef>
            <a:spcAft>
              <a:spcPct val="15000"/>
            </a:spcAft>
            <a:buFont typeface="Arial" panose="020B0604020202020204" pitchFamily="34" charset="0"/>
            <a:buChar char="••"/>
          </a:pPr>
          <a:r>
            <a:rPr lang="lv-LV" sz="1100" kern="1200" dirty="0">
              <a:latin typeface="Verdana" panose="020B0604030504040204" pitchFamily="34" charset="0"/>
              <a:ea typeface="Verdana" panose="020B0604030504040204" pitchFamily="34" charset="0"/>
            </a:rPr>
            <a:t>📌 </a:t>
          </a:r>
          <a:r>
            <a:rPr lang="lv-LV" sz="1100" b="1" kern="1200" dirty="0">
              <a:latin typeface="Verdana" panose="020B0604030504040204" pitchFamily="34" charset="0"/>
              <a:ea typeface="Verdana" panose="020B0604030504040204" pitchFamily="34" charset="0"/>
            </a:rPr>
            <a:t>Kvalifikācijas slieksnis:</a:t>
          </a:r>
          <a:r>
            <a:rPr lang="lv-LV" sz="1100" kern="1200" dirty="0">
              <a:latin typeface="Verdana" panose="020B0604030504040204" pitchFamily="34" charset="0"/>
              <a:ea typeface="Verdana" panose="020B0604030504040204" pitchFamily="34" charset="0"/>
            </a:rPr>
            <a:t> vismaz </a:t>
          </a:r>
          <a:r>
            <a:rPr lang="lv-LV" sz="1100" b="1" kern="1200" dirty="0">
              <a:latin typeface="Verdana" panose="020B0604030504040204" pitchFamily="34" charset="0"/>
              <a:ea typeface="Verdana" panose="020B0604030504040204" pitchFamily="34" charset="0"/>
            </a:rPr>
            <a:t>3 punkti</a:t>
          </a:r>
          <a:endParaRPr lang="lv-LV" sz="1100" kern="1200" dirty="0">
            <a:latin typeface="Verdana" panose="020B0604030504040204" pitchFamily="34" charset="0"/>
            <a:ea typeface="Verdana" panose="020B0604030504040204" pitchFamily="34" charset="0"/>
          </a:endParaRPr>
        </a:p>
      </dsp:txBody>
      <dsp:txXfrm>
        <a:off x="0" y="1811444"/>
        <a:ext cx="7093974" cy="1386000"/>
      </dsp:txXfrm>
    </dsp:sp>
    <dsp:sp modelId="{445E2326-9F2E-464C-A912-45E6727694AF}">
      <dsp:nvSpPr>
        <dsp:cNvPr id="0" name=""/>
        <dsp:cNvSpPr/>
      </dsp:nvSpPr>
      <dsp:spPr>
        <a:xfrm>
          <a:off x="354698" y="1649084"/>
          <a:ext cx="4965781" cy="32472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695" tIns="0" rIns="187695" bIns="0" numCol="1" spcCol="1270" anchor="ctr" anchorCtr="0">
          <a:noAutofit/>
        </a:bodyPr>
        <a:lstStyle/>
        <a:p>
          <a:pPr lvl="0" algn="l" defTabSz="533400">
            <a:lnSpc>
              <a:spcPct val="90000"/>
            </a:lnSpc>
            <a:spcBef>
              <a:spcPct val="0"/>
            </a:spcBef>
            <a:spcAft>
              <a:spcPct val="35000"/>
            </a:spcAft>
          </a:pPr>
          <a:r>
            <a:rPr lang="lv-LV" sz="1200" b="1" kern="1200" dirty="0">
              <a:latin typeface="Verdana" panose="020B0604030504040204" pitchFamily="34" charset="0"/>
              <a:ea typeface="Verdana" panose="020B0604030504040204" pitchFamily="34" charset="0"/>
            </a:rPr>
            <a:t>Rezultātu ietekme (max 5 p.)</a:t>
          </a:r>
        </a:p>
      </dsp:txBody>
      <dsp:txXfrm>
        <a:off x="370550" y="1664936"/>
        <a:ext cx="4934077" cy="293016"/>
      </dsp:txXfrm>
    </dsp:sp>
    <dsp:sp modelId="{3345C7C8-2E68-4775-A00F-699D269D398B}">
      <dsp:nvSpPr>
        <dsp:cNvPr id="0" name=""/>
        <dsp:cNvSpPr/>
      </dsp:nvSpPr>
      <dsp:spPr>
        <a:xfrm>
          <a:off x="0" y="3419204"/>
          <a:ext cx="7093974" cy="2148300"/>
        </a:xfrm>
        <a:prstGeom prst="rect">
          <a:avLst/>
        </a:prstGeom>
        <a:solidFill>
          <a:schemeClr val="lt1">
            <a:alpha val="90000"/>
            <a:hueOff val="0"/>
            <a:satOff val="0"/>
            <a:lumOff val="0"/>
            <a:alphaOff val="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0571" tIns="229108" rIns="550571" bIns="78232" numCol="1" spcCol="1270" anchor="t" anchorCtr="0">
          <a:noAutofit/>
        </a:bodyPr>
        <a:lstStyle/>
        <a:p>
          <a:pPr marL="57150" lvl="1" indent="-57150" algn="l" defTabSz="488950">
            <a:lnSpc>
              <a:spcPct val="90000"/>
            </a:lnSpc>
            <a:spcBef>
              <a:spcPct val="0"/>
            </a:spcBef>
            <a:spcAft>
              <a:spcPct val="15000"/>
            </a:spcAft>
            <a:buChar char="••"/>
          </a:pPr>
          <a:r>
            <a:rPr lang="lv-LV" sz="1100" b="1" kern="1200" dirty="0">
              <a:latin typeface="Verdana" panose="020B0604030504040204" pitchFamily="34" charset="0"/>
              <a:ea typeface="Verdana" panose="020B0604030504040204" pitchFamily="34" charset="0"/>
            </a:rPr>
            <a:t>Darba plāna kvalitāte</a:t>
          </a:r>
          <a:r>
            <a:rPr lang="lv-LV" sz="1100" kern="1200" dirty="0">
              <a:latin typeface="Verdana" panose="020B0604030504040204" pitchFamily="34" charset="0"/>
              <a:ea typeface="Verdana" panose="020B0604030504040204" pitchFamily="34" charset="0"/>
            </a:rPr>
            <a:t> – vai tas ir loģiski strukturēts, ar skaidri definētiem uzdevumiem un posmiem.</a:t>
          </a:r>
        </a:p>
        <a:p>
          <a:pPr marL="57150" lvl="1" indent="-57150" algn="l" defTabSz="488950">
            <a:lnSpc>
              <a:spcPct val="90000"/>
            </a:lnSpc>
            <a:spcBef>
              <a:spcPct val="0"/>
            </a:spcBef>
            <a:spcAft>
              <a:spcPct val="15000"/>
            </a:spcAft>
            <a:buChar char="••"/>
          </a:pPr>
          <a:r>
            <a:rPr lang="lv-LV" sz="1100" b="1" kern="1200" dirty="0">
              <a:latin typeface="Verdana" panose="020B0604030504040204" pitchFamily="34" charset="0"/>
              <a:ea typeface="Verdana" panose="020B0604030504040204" pitchFamily="34" charset="0"/>
            </a:rPr>
            <a:t>Resursu atbilstība</a:t>
          </a:r>
          <a:r>
            <a:rPr lang="lv-LV" sz="1100" kern="1200" dirty="0">
              <a:latin typeface="Verdana" panose="020B0604030504040204" pitchFamily="34" charset="0"/>
              <a:ea typeface="Verdana" panose="020B0604030504040204" pitchFamily="34" charset="0"/>
            </a:rPr>
            <a:t> – vai cilvēkresursi, budžets un materiāli ir pietiekami un atbilstoši mērķu sasniegšanai.</a:t>
          </a:r>
        </a:p>
        <a:p>
          <a:pPr marL="57150" lvl="1" indent="-57150" algn="l" defTabSz="488950">
            <a:lnSpc>
              <a:spcPct val="90000"/>
            </a:lnSpc>
            <a:spcBef>
              <a:spcPct val="0"/>
            </a:spcBef>
            <a:spcAft>
              <a:spcPct val="15000"/>
            </a:spcAft>
            <a:buChar char="••"/>
          </a:pPr>
          <a:r>
            <a:rPr lang="lv-LV" sz="1100" b="1" kern="1200" dirty="0">
              <a:latin typeface="Verdana" panose="020B0604030504040204" pitchFamily="34" charset="0"/>
              <a:ea typeface="Verdana" panose="020B0604030504040204" pitchFamily="34" charset="0"/>
            </a:rPr>
            <a:t>Kvalitātes vadība</a:t>
          </a:r>
          <a:r>
            <a:rPr lang="lv-LV" sz="1100" kern="1200" dirty="0">
              <a:latin typeface="Verdana" panose="020B0604030504040204" pitchFamily="34" charset="0"/>
              <a:ea typeface="Verdana" panose="020B0604030504040204" pitchFamily="34" charset="0"/>
            </a:rPr>
            <a:t> – vai projektā paredzēta vadības struktūra, kontroles mehānismi un riska vadība.</a:t>
          </a:r>
        </a:p>
        <a:p>
          <a:pPr marL="57150" lvl="1" indent="-57150" algn="l" defTabSz="488950">
            <a:lnSpc>
              <a:spcPct val="90000"/>
            </a:lnSpc>
            <a:spcBef>
              <a:spcPct val="0"/>
            </a:spcBef>
            <a:spcAft>
              <a:spcPct val="15000"/>
            </a:spcAft>
            <a:buChar char="••"/>
          </a:pPr>
          <a:r>
            <a:rPr lang="lv-LV" sz="1100" b="1" kern="1200" dirty="0">
              <a:latin typeface="Verdana" panose="020B0604030504040204" pitchFamily="34" charset="0"/>
              <a:ea typeface="Verdana" panose="020B0604030504040204" pitchFamily="34" charset="0"/>
            </a:rPr>
            <a:t>Pētniecības infrastruktūra</a:t>
          </a:r>
          <a:r>
            <a:rPr lang="lv-LV" sz="1100" kern="1200" dirty="0">
              <a:latin typeface="Verdana" panose="020B0604030504040204" pitchFamily="34" charset="0"/>
              <a:ea typeface="Verdana" panose="020B0604030504040204" pitchFamily="34" charset="0"/>
            </a:rPr>
            <a:t> – vai pieteicējam un (ja ir) partneriem ir nepieciešamā infrastruktūra.</a:t>
          </a:r>
        </a:p>
        <a:p>
          <a:pPr marL="57150" lvl="1" indent="-57150" algn="l" defTabSz="488950">
            <a:lnSpc>
              <a:spcPct val="90000"/>
            </a:lnSpc>
            <a:spcBef>
              <a:spcPct val="0"/>
            </a:spcBef>
            <a:spcAft>
              <a:spcPct val="15000"/>
            </a:spcAft>
            <a:buChar char="••"/>
          </a:pPr>
          <a:r>
            <a:rPr lang="lv-LV" sz="1100" b="1" kern="1200" dirty="0">
              <a:latin typeface="Verdana" panose="020B0604030504040204" pitchFamily="34" charset="0"/>
              <a:ea typeface="Verdana" panose="020B0604030504040204" pitchFamily="34" charset="0"/>
            </a:rPr>
            <a:t>Institūciju pieredze</a:t>
          </a:r>
          <a:r>
            <a:rPr lang="lv-LV" sz="1100" kern="1200" dirty="0">
              <a:latin typeface="Verdana" panose="020B0604030504040204" pitchFamily="34" charset="0"/>
              <a:ea typeface="Verdana" panose="020B0604030504040204" pitchFamily="34" charset="0"/>
            </a:rPr>
            <a:t> – vai pieteicēja institūcija un partneri (ja ir) ir ar atbilstošu pieredzi līdzīgu projektu īstenošanā.</a:t>
          </a:r>
        </a:p>
        <a:p>
          <a:pPr marL="57150" lvl="1" indent="-57150" algn="l" defTabSz="488950">
            <a:lnSpc>
              <a:spcPct val="90000"/>
            </a:lnSpc>
            <a:spcBef>
              <a:spcPct val="0"/>
            </a:spcBef>
            <a:spcAft>
              <a:spcPct val="15000"/>
            </a:spcAft>
            <a:buChar char="••"/>
          </a:pPr>
          <a:r>
            <a:rPr lang="en-US" sz="1100" kern="1200" dirty="0">
              <a:latin typeface="Verdana" panose="020B0604030504040204" pitchFamily="34" charset="0"/>
              <a:ea typeface="Verdana" panose="020B0604030504040204" pitchFamily="34" charset="0"/>
            </a:rPr>
            <a:t>📌 </a:t>
          </a:r>
          <a:r>
            <a:rPr lang="en-US" sz="1100" b="1" kern="1200" dirty="0" err="1">
              <a:latin typeface="Verdana" panose="020B0604030504040204" pitchFamily="34" charset="0"/>
              <a:ea typeface="Verdana" panose="020B0604030504040204" pitchFamily="34" charset="0"/>
            </a:rPr>
            <a:t>Kvalifikācijas</a:t>
          </a:r>
          <a:r>
            <a:rPr lang="en-US" sz="1100" b="1" kern="1200" dirty="0">
              <a:latin typeface="Verdana" panose="020B0604030504040204" pitchFamily="34" charset="0"/>
              <a:ea typeface="Verdana" panose="020B0604030504040204" pitchFamily="34" charset="0"/>
            </a:rPr>
            <a:t> </a:t>
          </a:r>
          <a:r>
            <a:rPr lang="en-US" sz="1100" b="1" kern="1200" dirty="0" err="1">
              <a:latin typeface="Verdana" panose="020B0604030504040204" pitchFamily="34" charset="0"/>
              <a:ea typeface="Verdana" panose="020B0604030504040204" pitchFamily="34" charset="0"/>
            </a:rPr>
            <a:t>slieksnis</a:t>
          </a:r>
          <a:r>
            <a:rPr lang="en-US" sz="1100" b="1" kern="1200" dirty="0">
              <a:latin typeface="Verdana" panose="020B0604030504040204" pitchFamily="34" charset="0"/>
              <a:ea typeface="Verdana" panose="020B0604030504040204" pitchFamily="34" charset="0"/>
            </a:rPr>
            <a:t>:</a:t>
          </a:r>
          <a:r>
            <a:rPr lang="en-US" sz="1100" kern="1200" dirty="0">
              <a:latin typeface="Verdana" panose="020B0604030504040204" pitchFamily="34" charset="0"/>
              <a:ea typeface="Verdana" panose="020B0604030504040204" pitchFamily="34" charset="0"/>
            </a:rPr>
            <a:t> </a:t>
          </a:r>
          <a:r>
            <a:rPr lang="en-US" sz="1100" kern="1200" dirty="0" err="1">
              <a:latin typeface="Verdana" panose="020B0604030504040204" pitchFamily="34" charset="0"/>
              <a:ea typeface="Verdana" panose="020B0604030504040204" pitchFamily="34" charset="0"/>
            </a:rPr>
            <a:t>vismaz</a:t>
          </a:r>
          <a:r>
            <a:rPr lang="en-US" sz="1100" kern="1200" dirty="0">
              <a:latin typeface="Verdana" panose="020B0604030504040204" pitchFamily="34" charset="0"/>
              <a:ea typeface="Verdana" panose="020B0604030504040204" pitchFamily="34" charset="0"/>
            </a:rPr>
            <a:t> </a:t>
          </a:r>
          <a:r>
            <a:rPr lang="en-US" sz="1100" b="1" kern="1200" dirty="0">
              <a:latin typeface="Verdana" panose="020B0604030504040204" pitchFamily="34" charset="0"/>
              <a:ea typeface="Verdana" panose="020B0604030504040204" pitchFamily="34" charset="0"/>
            </a:rPr>
            <a:t>3 </a:t>
          </a:r>
          <a:r>
            <a:rPr lang="en-US" sz="1100" b="1" kern="1200" dirty="0" err="1">
              <a:latin typeface="Verdana" panose="020B0604030504040204" pitchFamily="34" charset="0"/>
              <a:ea typeface="Verdana" panose="020B0604030504040204" pitchFamily="34" charset="0"/>
            </a:rPr>
            <a:t>punkti</a:t>
          </a:r>
          <a:endParaRPr lang="lv-LV" sz="1100" kern="1200" dirty="0">
            <a:latin typeface="Verdana" panose="020B0604030504040204" pitchFamily="34" charset="0"/>
            <a:ea typeface="Verdana" panose="020B0604030504040204" pitchFamily="34" charset="0"/>
          </a:endParaRPr>
        </a:p>
      </dsp:txBody>
      <dsp:txXfrm>
        <a:off x="0" y="3419204"/>
        <a:ext cx="7093974" cy="2148300"/>
      </dsp:txXfrm>
    </dsp:sp>
    <dsp:sp modelId="{C728B3C9-4A6C-445A-B480-BB8C9BB50796}">
      <dsp:nvSpPr>
        <dsp:cNvPr id="0" name=""/>
        <dsp:cNvSpPr/>
      </dsp:nvSpPr>
      <dsp:spPr>
        <a:xfrm>
          <a:off x="354698" y="3256844"/>
          <a:ext cx="4965781" cy="32472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695" tIns="0" rIns="187695" bIns="0" numCol="1" spcCol="1270" anchor="ctr" anchorCtr="0">
          <a:noAutofit/>
        </a:bodyPr>
        <a:lstStyle/>
        <a:p>
          <a:pPr lvl="0" algn="l" defTabSz="488950">
            <a:lnSpc>
              <a:spcPct val="90000"/>
            </a:lnSpc>
            <a:spcBef>
              <a:spcPct val="0"/>
            </a:spcBef>
            <a:spcAft>
              <a:spcPct val="35000"/>
            </a:spcAft>
          </a:pPr>
          <a:endParaRPr lang="lv-LV" sz="1100" kern="1200" dirty="0">
            <a:solidFill>
              <a:schemeClr val="tx1"/>
            </a:solidFill>
          </a:endParaRPr>
        </a:p>
        <a:p>
          <a:pPr lvl="0" algn="l" defTabSz="488950">
            <a:lnSpc>
              <a:spcPct val="90000"/>
            </a:lnSpc>
            <a:spcBef>
              <a:spcPct val="0"/>
            </a:spcBef>
            <a:spcAft>
              <a:spcPct val="35000"/>
            </a:spcAft>
          </a:pPr>
          <a:r>
            <a:rPr lang="lv-LV" sz="1100" b="1" kern="1200" dirty="0">
              <a:solidFill>
                <a:schemeClr val="tx1"/>
              </a:solidFill>
              <a:latin typeface="Verdana" panose="020B0604030504040204" pitchFamily="34" charset="0"/>
              <a:ea typeface="Verdana" panose="020B0604030504040204" pitchFamily="34" charset="0"/>
            </a:rPr>
            <a:t>Īstenošanas iespējas un nodrošinājums (max 5 p.)</a:t>
          </a:r>
        </a:p>
        <a:p>
          <a:pPr lvl="0" algn="l" defTabSz="488950">
            <a:lnSpc>
              <a:spcPct val="90000"/>
            </a:lnSpc>
            <a:spcBef>
              <a:spcPct val="0"/>
            </a:spcBef>
            <a:spcAft>
              <a:spcPct val="35000"/>
            </a:spcAft>
          </a:pPr>
          <a:endParaRPr lang="lv-LV" sz="1100" kern="1200" dirty="0"/>
        </a:p>
      </dsp:txBody>
      <dsp:txXfrm>
        <a:off x="370550" y="3272696"/>
        <a:ext cx="4934077"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defTabSz="957427" fontAlgn="auto">
              <a:spcBef>
                <a:spcPts val="0"/>
              </a:spcBef>
              <a:spcAft>
                <a:spcPts val="0"/>
              </a:spcAft>
              <a:defRPr sz="1200">
                <a:latin typeface="+mn-lt"/>
                <a:ea typeface="+mn-ea"/>
                <a:cs typeface="+mn-cs"/>
              </a:defRPr>
            </a:lvl1pPr>
          </a:lstStyle>
          <a:p>
            <a:pPr>
              <a:defRPr/>
            </a:pPr>
            <a:endParaRPr lang="lv-LV"/>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smtClean="0">
                <a:latin typeface="Calibri" pitchFamily="34" charset="0"/>
              </a:defRPr>
            </a:lvl1pPr>
          </a:lstStyle>
          <a:p>
            <a:pPr>
              <a:defRPr/>
            </a:pPr>
            <a:fld id="{9A854E35-A7A4-431C-A825-7AD4ED84DFE8}" type="datetimeFigureOut">
              <a:rPr lang="lv-LV" altLang="lv-LV"/>
              <a:pPr>
                <a:defRPr/>
              </a:pPr>
              <a:t>02.07.2025</a:t>
            </a:fld>
            <a:endParaRPr lang="lv-LV" altLang="lv-LV"/>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lv-LV"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defTabSz="957427" fontAlgn="auto">
              <a:spcBef>
                <a:spcPts val="0"/>
              </a:spcBef>
              <a:spcAft>
                <a:spcPts val="0"/>
              </a:spcAft>
              <a:defRPr sz="1200">
                <a:latin typeface="+mn-lt"/>
                <a:ea typeface="+mn-ea"/>
                <a:cs typeface="+mn-cs"/>
              </a:defRPr>
            </a:lvl1pPr>
          </a:lstStyle>
          <a:p>
            <a:pPr>
              <a:defRPr/>
            </a:pPr>
            <a:endParaRPr lang="lv-LV"/>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7C0C5635-619F-4398-8614-605C03EF5C27}" type="slidenum">
              <a:rPr lang="lv-LV" altLang="lv-LV"/>
              <a:pPr/>
              <a:t>‹#›</a:t>
            </a:fld>
            <a:endParaRPr lang="lv-LV" altLang="lv-LV"/>
          </a:p>
        </p:txBody>
      </p:sp>
    </p:spTree>
    <p:extLst>
      <p:ext uri="{BB962C8B-B14F-4D97-AF65-F5344CB8AC3E}">
        <p14:creationId xmlns:p14="http://schemas.microsoft.com/office/powerpoint/2010/main" val="2590443640"/>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683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382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4081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780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0C5635-619F-4398-8614-605C03EF5C27}" type="slidenum">
              <a:rPr lang="lv-LV" altLang="lv-LV" smtClean="0"/>
              <a:pPr/>
              <a:t>1</a:t>
            </a:fld>
            <a:endParaRPr lang="lv-LV" altLang="lv-LV"/>
          </a:p>
        </p:txBody>
      </p:sp>
    </p:spTree>
    <p:extLst>
      <p:ext uri="{BB962C8B-B14F-4D97-AF65-F5344CB8AC3E}">
        <p14:creationId xmlns:p14="http://schemas.microsoft.com/office/powerpoint/2010/main" val="2299091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7C0C5635-619F-4398-8614-605C03EF5C27}" type="slidenum">
              <a:rPr lang="lv-LV" altLang="lv-LV" smtClean="0"/>
              <a:pPr/>
              <a:t>9</a:t>
            </a:fld>
            <a:endParaRPr lang="lv-LV" altLang="lv-LV"/>
          </a:p>
        </p:txBody>
      </p:sp>
    </p:spTree>
    <p:extLst>
      <p:ext uri="{BB962C8B-B14F-4D97-AF65-F5344CB8AC3E}">
        <p14:creationId xmlns:p14="http://schemas.microsoft.com/office/powerpoint/2010/main" val="137979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7C0C5635-619F-4398-8614-605C03EF5C27}" type="slidenum">
              <a:rPr lang="lv-LV" altLang="lv-LV" smtClean="0"/>
              <a:pPr/>
              <a:t>10</a:t>
            </a:fld>
            <a:endParaRPr lang="lv-LV" altLang="lv-LV"/>
          </a:p>
        </p:txBody>
      </p:sp>
    </p:spTree>
    <p:extLst>
      <p:ext uri="{BB962C8B-B14F-4D97-AF65-F5344CB8AC3E}">
        <p14:creationId xmlns:p14="http://schemas.microsoft.com/office/powerpoint/2010/main" val="124525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42259530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744036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fld id="{42946E5A-BBED-4218-981B-333F83EE957B}" type="slidenum">
              <a:rPr lang="en-US" altLang="lv-LV"/>
              <a:pPr/>
              <a:t>‹#›</a:t>
            </a:fld>
            <a:endParaRPr lang="en-US" altLang="lv-LV"/>
          </a:p>
        </p:txBody>
      </p:sp>
    </p:spTree>
    <p:extLst>
      <p:ext uri="{BB962C8B-B14F-4D97-AF65-F5344CB8AC3E}">
        <p14:creationId xmlns:p14="http://schemas.microsoft.com/office/powerpoint/2010/main" val="69682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fld id="{B4C5A49C-EBE2-4BEA-B73B-7AC8FD5DDD66}" type="slidenum">
              <a:rPr lang="en-US" altLang="lv-LV"/>
              <a:pPr/>
              <a:t>‹#›</a:t>
            </a:fld>
            <a:endParaRPr lang="en-US" altLang="lv-LV"/>
          </a:p>
        </p:txBody>
      </p:sp>
    </p:spTree>
    <p:extLst>
      <p:ext uri="{BB962C8B-B14F-4D97-AF65-F5344CB8AC3E}">
        <p14:creationId xmlns:p14="http://schemas.microsoft.com/office/powerpoint/2010/main" val="37361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fld id="{9ED2C4E4-78E8-4814-8E80-88192C39BA48}" type="slidenum">
              <a:rPr lang="en-US" altLang="lv-LV"/>
              <a:pPr/>
              <a:t>‹#›</a:t>
            </a:fld>
            <a:endParaRPr lang="en-US" altLang="lv-LV"/>
          </a:p>
        </p:txBody>
      </p:sp>
    </p:spTree>
    <p:extLst>
      <p:ext uri="{BB962C8B-B14F-4D97-AF65-F5344CB8AC3E}">
        <p14:creationId xmlns:p14="http://schemas.microsoft.com/office/powerpoint/2010/main" val="4058059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Slide Number Placeholder 22"/>
          <p:cNvSpPr>
            <a:spLocks noGrp="1"/>
          </p:cNvSpPr>
          <p:nvPr>
            <p:ph type="sldNum" sz="quarter" idx="18"/>
          </p:nvPr>
        </p:nvSpPr>
        <p:spPr>
          <a:xfrm>
            <a:off x="8534400" y="6324600"/>
            <a:ext cx="304800" cy="304800"/>
          </a:xfrm>
        </p:spPr>
        <p:txBody>
          <a:bodyPr/>
          <a:lstStyle>
            <a:lvl1pPr>
              <a:defRPr sz="1000">
                <a:latin typeface="Verdana" panose="020B0604030504040204" pitchFamily="34" charset="0"/>
              </a:defRPr>
            </a:lvl1pPr>
          </a:lstStyle>
          <a:p>
            <a:fld id="{32310182-7320-45BF-A513-C3BE84D4C81C}" type="slidenum">
              <a:rPr lang="en-US" altLang="lv-LV"/>
              <a:pPr/>
              <a:t>‹#›</a:t>
            </a:fld>
            <a:endParaRPr lang="en-US" altLang="lv-LV"/>
          </a:p>
        </p:txBody>
      </p:sp>
    </p:spTree>
    <p:extLst>
      <p:ext uri="{BB962C8B-B14F-4D97-AF65-F5344CB8AC3E}">
        <p14:creationId xmlns:p14="http://schemas.microsoft.com/office/powerpoint/2010/main" val="3416017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fld id="{B5374C58-29BA-4833-81C9-1E55DA96EF6A}" type="slidenum">
              <a:rPr lang="en-US" altLang="lv-LV"/>
              <a:pPr/>
              <a:t>‹#›</a:t>
            </a:fld>
            <a:endParaRPr lang="en-US" altLang="lv-LV"/>
          </a:p>
        </p:txBody>
      </p:sp>
    </p:spTree>
    <p:extLst>
      <p:ext uri="{BB962C8B-B14F-4D97-AF65-F5344CB8AC3E}">
        <p14:creationId xmlns:p14="http://schemas.microsoft.com/office/powerpoint/2010/main" val="3866355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fld id="{87A82987-0D2F-4B65-8E41-A1B3FBDD2CF2}" type="slidenum">
              <a:rPr lang="en-US" altLang="lv-LV"/>
              <a:pPr/>
              <a:t>‹#›</a:t>
            </a:fld>
            <a:endParaRPr lang="en-US" altLang="lv-LV"/>
          </a:p>
        </p:txBody>
      </p:sp>
    </p:spTree>
    <p:extLst>
      <p:ext uri="{BB962C8B-B14F-4D97-AF65-F5344CB8AC3E}">
        <p14:creationId xmlns:p14="http://schemas.microsoft.com/office/powerpoint/2010/main" val="418876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fld id="{270C9E78-A642-4421-918F-624A0AA194E3}" type="slidenum">
              <a:rPr lang="en-US" altLang="lv-LV"/>
              <a:pPr/>
              <a:t>‹#›</a:t>
            </a:fld>
            <a:endParaRPr lang="en-US" altLang="lv-LV"/>
          </a:p>
        </p:txBody>
      </p:sp>
    </p:spTree>
    <p:extLst>
      <p:ext uri="{BB962C8B-B14F-4D97-AF65-F5344CB8AC3E}">
        <p14:creationId xmlns:p14="http://schemas.microsoft.com/office/powerpoint/2010/main" val="2770308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67239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3957" tIns="46979" rIns="93957" bIns="46979" numCol="1" anchor="ctr" anchorCtr="0" compatLnSpc="1">
            <a:prstTxWarp prst="textNoShape">
              <a:avLst/>
            </a:prstTxWarp>
          </a:bodyPr>
          <a:lstStyle>
            <a:lvl1pPr>
              <a:defRPr sz="1200" smtClean="0">
                <a:solidFill>
                  <a:srgbClr val="898989"/>
                </a:solidFill>
              </a:defRPr>
            </a:lvl1pPr>
          </a:lstStyle>
          <a:p>
            <a:pPr>
              <a:defRPr/>
            </a:pPr>
            <a:r>
              <a:rPr lang="lv-LV" altLang="lv-LV"/>
              <a:t>13.06.2019.</a:t>
            </a:r>
            <a:endParaRPr lang="en-US" alt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fontAlgn="auto">
              <a:spcBef>
                <a:spcPts val="0"/>
              </a:spcBef>
              <a:spcAft>
                <a:spcPts val="0"/>
              </a:spcAft>
              <a:defRPr sz="12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3957" tIns="46979" rIns="93957" bIns="46979" numCol="1" anchor="ctr" anchorCtr="0" compatLnSpc="1">
            <a:prstTxWarp prst="textNoShape">
              <a:avLst/>
            </a:prstTxWarp>
          </a:bodyPr>
          <a:lstStyle>
            <a:lvl1pPr algn="r">
              <a:defRPr sz="1200">
                <a:solidFill>
                  <a:srgbClr val="898989"/>
                </a:solidFill>
              </a:defRPr>
            </a:lvl1pPr>
          </a:lstStyle>
          <a:p>
            <a:fld id="{E3D5101D-DD3B-4E58-9C27-C75BE7F84F75}" type="slidenum">
              <a:rPr lang="en-US" altLang="lv-LV"/>
              <a:pPr/>
              <a:t>‹#›</a:t>
            </a:fld>
            <a:endParaRPr lang="en-US" altLang="lv-LV"/>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Lst>
  <p:hf sldNum="0" hdr="0" ftr="0"/>
  <p:txStyles>
    <p:titleStyle>
      <a:lvl1pPr algn="ctr" defTabSz="938213" rtl="0" eaLnBrk="0" fontAlgn="base" hangingPunct="0">
        <a:spcBef>
          <a:spcPct val="0"/>
        </a:spcBef>
        <a:spcAft>
          <a:spcPct val="0"/>
        </a:spcAft>
        <a:defRPr sz="4500" kern="1200">
          <a:solidFill>
            <a:schemeClr val="tx1"/>
          </a:solidFill>
          <a:latin typeface="+mj-lt"/>
          <a:ea typeface="MS PGothic"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S PGothic" pitchFamily="34" charset="-128"/>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1.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biophot.lv/par-projektu/#docs"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hyperlink" Target="https://sciencelatvia.l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3.xml"/><Relationship Id="rId7" Type="http://schemas.openxmlformats.org/officeDocument/2006/relationships/image" Target="../media/image4.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jpe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7.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Layout" Target="../diagrams/layout6.xml"/><Relationship Id="rId7" Type="http://schemas.openxmlformats.org/officeDocument/2006/relationships/image" Target="../media/image4.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7.xml"/><Relationship Id="rId7" Type="http://schemas.openxmlformats.org/officeDocument/2006/relationships/image" Target="../media/image37.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727F2E-F502-4897-9B4C-5A6DCFB7B95B}"/>
              </a:ext>
            </a:extLst>
          </p:cNvPr>
          <p:cNvSpPr>
            <a:spLocks noGrp="1"/>
          </p:cNvSpPr>
          <p:nvPr>
            <p:ph type="body" sz="quarter" idx="11"/>
          </p:nvPr>
        </p:nvSpPr>
        <p:spPr>
          <a:xfrm>
            <a:off x="685800" y="4524375"/>
            <a:ext cx="7772400" cy="1233516"/>
          </a:xfrm>
        </p:spPr>
        <p:txBody>
          <a:bodyPr>
            <a:noAutofit/>
          </a:bodyPr>
          <a:lstStyle/>
          <a:p>
            <a:r>
              <a:rPr lang="lv-LV" b="1" dirty="0"/>
              <a:t>Ilgtermiņa valsts pētījumu programmas "Inovāciju fonds – Ilgtermiņa pētījumu programma”  projekta “BioPhoT” pētniecības un inovāciju projektu (PIP) konkursa vērtēšanas 2. kārta </a:t>
            </a:r>
          </a:p>
          <a:p>
            <a:r>
              <a:rPr lang="lv-LV" sz="2000" b="1" dirty="0">
                <a:solidFill>
                  <a:schemeClr val="accent2">
                    <a:lumMod val="75000"/>
                  </a:schemeClr>
                </a:solidFill>
              </a:rPr>
              <a:t>2025. gada 1. jūlijs</a:t>
            </a:r>
          </a:p>
        </p:txBody>
      </p:sp>
      <p:pic>
        <p:nvPicPr>
          <p:cNvPr id="3" name="Picture 2">
            <a:extLst>
              <a:ext uri="{FF2B5EF4-FFF2-40B4-BE49-F238E27FC236}">
                <a16:creationId xmlns:a16="http://schemas.microsoft.com/office/drawing/2014/main" id="{F4095DBE-B396-A106-B006-19679E73DF7A}"/>
              </a:ext>
            </a:extLst>
          </p:cNvPr>
          <p:cNvPicPr>
            <a:picLocks noChangeAspect="1"/>
          </p:cNvPicPr>
          <p:nvPr/>
        </p:nvPicPr>
        <p:blipFill>
          <a:blip r:embed="rId3" cstate="print"/>
          <a:srcRect/>
          <a:stretch>
            <a:fillRect/>
          </a:stretch>
        </p:blipFill>
        <p:spPr bwMode="auto">
          <a:xfrm>
            <a:off x="3087969" y="3018965"/>
            <a:ext cx="3246156" cy="135851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547" y="844944"/>
            <a:ext cx="7090253" cy="821261"/>
          </a:xfrm>
        </p:spPr>
        <p:txBody>
          <a:bodyPr>
            <a:noAutofit/>
          </a:bodyPr>
          <a:lstStyle/>
          <a:p>
            <a:r>
              <a:rPr lang="lv-LV" sz="2200" dirty="0">
                <a:solidFill>
                  <a:srgbClr val="C00000"/>
                </a:solidFill>
              </a:rPr>
              <a:t>Prezentācijā izskatāmie </a:t>
            </a:r>
            <a:br>
              <a:rPr lang="lv-LV" sz="2200" dirty="0">
                <a:solidFill>
                  <a:srgbClr val="C00000"/>
                </a:solidFill>
              </a:rPr>
            </a:br>
            <a:r>
              <a:rPr lang="lv-LV" sz="2200" dirty="0">
                <a:solidFill>
                  <a:srgbClr val="C00000"/>
                </a:solidFill>
              </a:rPr>
              <a:t>jautājumi</a:t>
            </a:r>
          </a:p>
        </p:txBody>
      </p:sp>
      <p:sp>
        <p:nvSpPr>
          <p:cNvPr id="13" name="Rectangle 12">
            <a:extLst>
              <a:ext uri="{FF2B5EF4-FFF2-40B4-BE49-F238E27FC236}">
                <a16:creationId xmlns:a16="http://schemas.microsoft.com/office/drawing/2014/main" id="{B757AE9B-4309-4FC2-AD4D-37EDB2724E12}"/>
              </a:ext>
            </a:extLst>
          </p:cNvPr>
          <p:cNvSpPr/>
          <p:nvPr/>
        </p:nvSpPr>
        <p:spPr>
          <a:xfrm>
            <a:off x="1590827" y="3554137"/>
            <a:ext cx="6869088" cy="592881"/>
          </a:xfrm>
          <a:prstGeom prst="rect">
            <a:avLst/>
          </a:prstGeom>
          <a:solidFill>
            <a:sysClr val="window" lastClr="FFFFFF">
              <a:lumMod val="95000"/>
            </a:sysClr>
          </a:solidFill>
          <a:ln w="25400" cap="flat" cmpd="sng" algn="ctr">
            <a:noFill/>
            <a:prstDash val="solid"/>
          </a:ln>
          <a:effectLst/>
        </p:spPr>
        <p:txBody>
          <a:bodyPr anchor="ctr"/>
          <a:lstStyle/>
          <a:p>
            <a:pPr algn="ctr">
              <a:defRPr/>
            </a:pPr>
            <a:endParaRPr lang="lv-LV" kern="0" dirty="0">
              <a:solidFill>
                <a:prstClr val="white"/>
              </a:solidFill>
              <a:latin typeface="Times New Roman"/>
            </a:endParaRPr>
          </a:p>
        </p:txBody>
      </p:sp>
      <p:sp>
        <p:nvSpPr>
          <p:cNvPr id="15" name="Rectangle 14">
            <a:extLst>
              <a:ext uri="{FF2B5EF4-FFF2-40B4-BE49-F238E27FC236}">
                <a16:creationId xmlns:a16="http://schemas.microsoft.com/office/drawing/2014/main" id="{25C58D71-41A3-47BF-83A9-782EFD158449}"/>
              </a:ext>
            </a:extLst>
          </p:cNvPr>
          <p:cNvSpPr/>
          <p:nvPr/>
        </p:nvSpPr>
        <p:spPr>
          <a:xfrm>
            <a:off x="1596547" y="4253771"/>
            <a:ext cx="6869088" cy="510515"/>
          </a:xfrm>
          <a:prstGeom prst="rect">
            <a:avLst/>
          </a:prstGeom>
          <a:solidFill>
            <a:sysClr val="window" lastClr="FFFFFF">
              <a:lumMod val="95000"/>
            </a:sysClr>
          </a:solidFill>
          <a:ln w="25400" cap="flat" cmpd="sng" algn="ctr">
            <a:noFill/>
            <a:prstDash val="solid"/>
          </a:ln>
          <a:effectLst/>
        </p:spPr>
        <p:txBody>
          <a:bodyPr anchor="ctr"/>
          <a:lstStyle/>
          <a:p>
            <a:pPr algn="ctr">
              <a:defRPr/>
            </a:pPr>
            <a:endParaRPr lang="lv-LV" kern="0" dirty="0">
              <a:solidFill>
                <a:prstClr val="white"/>
              </a:solidFill>
              <a:latin typeface="Times New Roman"/>
            </a:endParaRPr>
          </a:p>
        </p:txBody>
      </p:sp>
      <p:sp>
        <p:nvSpPr>
          <p:cNvPr id="17" name="Rectangle 16">
            <a:extLst>
              <a:ext uri="{FF2B5EF4-FFF2-40B4-BE49-F238E27FC236}">
                <a16:creationId xmlns:a16="http://schemas.microsoft.com/office/drawing/2014/main" id="{EC3B29ED-6969-47B3-B704-F57EF4D97F1C}"/>
              </a:ext>
            </a:extLst>
          </p:cNvPr>
          <p:cNvSpPr/>
          <p:nvPr/>
        </p:nvSpPr>
        <p:spPr>
          <a:xfrm>
            <a:off x="1585188" y="2899143"/>
            <a:ext cx="6888741" cy="529858"/>
          </a:xfrm>
          <a:prstGeom prst="rect">
            <a:avLst/>
          </a:prstGeom>
          <a:solidFill>
            <a:sysClr val="window" lastClr="FFFFFF">
              <a:lumMod val="95000"/>
            </a:sysClr>
          </a:solidFill>
          <a:ln w="25400" cap="flat" cmpd="sng" algn="ctr">
            <a:noFill/>
            <a:prstDash val="solid"/>
          </a:ln>
          <a:effectLst/>
        </p:spPr>
        <p:txBody>
          <a:bodyPr anchor="ctr"/>
          <a:lstStyle/>
          <a:p>
            <a:pPr algn="ctr">
              <a:defRPr/>
            </a:pPr>
            <a:endParaRPr lang="lv-LV" kern="0" dirty="0">
              <a:solidFill>
                <a:prstClr val="white"/>
              </a:solidFill>
              <a:latin typeface="Times New Roman"/>
            </a:endParaRPr>
          </a:p>
        </p:txBody>
      </p:sp>
      <p:sp>
        <p:nvSpPr>
          <p:cNvPr id="19" name="Rectangle 18">
            <a:extLst>
              <a:ext uri="{FF2B5EF4-FFF2-40B4-BE49-F238E27FC236}">
                <a16:creationId xmlns:a16="http://schemas.microsoft.com/office/drawing/2014/main" id="{9BBE0084-B652-4047-B6A6-FBA89C5B18E8}"/>
              </a:ext>
            </a:extLst>
          </p:cNvPr>
          <p:cNvSpPr/>
          <p:nvPr/>
        </p:nvSpPr>
        <p:spPr>
          <a:xfrm>
            <a:off x="1585188" y="2003450"/>
            <a:ext cx="6888741" cy="789318"/>
          </a:xfrm>
          <a:prstGeom prst="rect">
            <a:avLst/>
          </a:prstGeom>
          <a:solidFill>
            <a:sysClr val="window" lastClr="FFFFFF">
              <a:lumMod val="95000"/>
            </a:sysClr>
          </a:solidFill>
          <a:ln w="25400" cap="flat" cmpd="sng" algn="ctr">
            <a:noFill/>
            <a:prstDash val="solid"/>
          </a:ln>
          <a:effectLst/>
        </p:spPr>
        <p:txBody>
          <a:bodyPr anchor="ctr"/>
          <a:lstStyle/>
          <a:p>
            <a:pPr algn="ctr">
              <a:defRPr/>
            </a:pPr>
            <a:endParaRPr lang="lv-LV" kern="0" dirty="0">
              <a:solidFill>
                <a:prstClr val="white"/>
              </a:solidFill>
              <a:latin typeface="Times New Roman"/>
            </a:endParaRPr>
          </a:p>
        </p:txBody>
      </p:sp>
      <p:sp>
        <p:nvSpPr>
          <p:cNvPr id="21" name="Rectangle 1">
            <a:extLst>
              <a:ext uri="{FF2B5EF4-FFF2-40B4-BE49-F238E27FC236}">
                <a16:creationId xmlns:a16="http://schemas.microsoft.com/office/drawing/2014/main" id="{F3F3FD0B-9E49-459D-8973-A143F8F3F2EF}"/>
              </a:ext>
            </a:extLst>
          </p:cNvPr>
          <p:cNvSpPr>
            <a:spLocks noChangeArrowheads="1"/>
          </p:cNvSpPr>
          <p:nvPr/>
        </p:nvSpPr>
        <p:spPr bwMode="auto">
          <a:xfrm>
            <a:off x="3179303" y="2362017"/>
            <a:ext cx="535509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endParaRPr lang="lv-LV" altLang="lv-LV" sz="1600" dirty="0">
              <a:solidFill>
                <a:srgbClr val="7F7F7F"/>
              </a:solidFill>
              <a:latin typeface="Verdana" panose="020B0604030504040204" pitchFamily="34" charset="0"/>
            </a:endParaRPr>
          </a:p>
        </p:txBody>
      </p:sp>
      <p:pic>
        <p:nvPicPr>
          <p:cNvPr id="25" name="Picture 4" descr="Image result for checklist icon">
            <a:extLst>
              <a:ext uri="{FF2B5EF4-FFF2-40B4-BE49-F238E27FC236}">
                <a16:creationId xmlns:a16="http://schemas.microsoft.com/office/drawing/2014/main" id="{ACC6BCF3-00DB-4621-B2F3-99634F753331}"/>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68564" y="2073885"/>
            <a:ext cx="456153" cy="457200"/>
          </a:xfrm>
          <a:prstGeom prst="rect">
            <a:avLst/>
          </a:prstGeom>
          <a:solidFill>
            <a:srgbClr val="FF9900"/>
          </a:solidFill>
          <a:ln>
            <a:noFill/>
          </a:ln>
        </p:spPr>
      </p:pic>
      <p:pic>
        <p:nvPicPr>
          <p:cNvPr id="27" name="Picture 4" descr="Image result for checklist icon">
            <a:extLst>
              <a:ext uri="{FF2B5EF4-FFF2-40B4-BE49-F238E27FC236}">
                <a16:creationId xmlns:a16="http://schemas.microsoft.com/office/drawing/2014/main" id="{42B1CE79-C0B3-44BB-8925-41DEFB726069}"/>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6237" y="2885259"/>
            <a:ext cx="45615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4" descr="Image result for checklist icon">
            <a:extLst>
              <a:ext uri="{FF2B5EF4-FFF2-40B4-BE49-F238E27FC236}">
                <a16:creationId xmlns:a16="http://schemas.microsoft.com/office/drawing/2014/main" id="{7691C7A4-97A6-457D-BB76-6F72FC8B823A}"/>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6045" y="4228734"/>
            <a:ext cx="45615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descr="Image result for checklist icon">
            <a:extLst>
              <a:ext uri="{FF2B5EF4-FFF2-40B4-BE49-F238E27FC236}">
                <a16:creationId xmlns:a16="http://schemas.microsoft.com/office/drawing/2014/main" id="{5A5C9781-2F9D-4130-8F97-44E4974DCC45}"/>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2699" y="3570428"/>
            <a:ext cx="45615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Content Placeholder 2">
            <a:extLst>
              <a:ext uri="{FF2B5EF4-FFF2-40B4-BE49-F238E27FC236}">
                <a16:creationId xmlns:a16="http://schemas.microsoft.com/office/drawing/2014/main" id="{EBDDD84F-0687-43A1-A82E-B2FB62BE1FE4}"/>
              </a:ext>
            </a:extLst>
          </p:cNvPr>
          <p:cNvSpPr txBox="1">
            <a:spLocks/>
          </p:cNvSpPr>
          <p:nvPr/>
        </p:nvSpPr>
        <p:spPr bwMode="auto">
          <a:xfrm>
            <a:off x="1755081" y="1972665"/>
            <a:ext cx="6540579" cy="2098501"/>
          </a:xfrm>
          <a:prstGeom prst="rect">
            <a:avLst/>
          </a:prstGeom>
          <a:noFill/>
          <a:ln w="9525">
            <a:noFill/>
            <a:miter lim="800000"/>
            <a:headEnd/>
            <a:tailEnd/>
          </a:ln>
        </p:spPr>
        <p:txBody>
          <a:bodyPr wrap="square" lIns="93957" tIns="46979" rIns="93957" bIns="46979">
            <a:spAutoFit/>
          </a:bodyPr>
          <a:lstStyle/>
          <a:p>
            <a:pPr algn="just">
              <a:lnSpc>
                <a:spcPct val="107000"/>
              </a:lnSpc>
              <a:spcAft>
                <a:spcPts val="800"/>
              </a:spcAft>
            </a:pPr>
            <a:r>
              <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rPr>
              <a:t>Galvenie nosacījumi 2025. gada </a:t>
            </a:r>
            <a:r>
              <a:rPr lang="lv-LV" sz="1400" dirty="0">
                <a:latin typeface="Verdana" panose="020B0604030504040204" pitchFamily="34" charset="0"/>
                <a:ea typeface="Verdana" panose="020B0604030504040204" pitchFamily="34" charset="0"/>
              </a:rPr>
              <a:t>projekta “BioPhoT” pētniecības un inovāciju projektu (PIP) konkursa vērtēšanas </a:t>
            </a:r>
            <a:r>
              <a:rPr lang="lv-LV" sz="1400" b="1" dirty="0">
                <a:latin typeface="Verdana" panose="020B0604030504040204" pitchFamily="34" charset="0"/>
                <a:ea typeface="Verdana" panose="020B0604030504040204" pitchFamily="34" charset="0"/>
              </a:rPr>
              <a:t>2. kārtas </a:t>
            </a:r>
            <a:r>
              <a:rPr lang="lv-LV" altLang="en-US" sz="1400" b="1"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rPr>
              <a:t>projektu konkursā</a:t>
            </a:r>
          </a:p>
          <a:p>
            <a:pPr algn="just">
              <a:lnSpc>
                <a:spcPct val="107000"/>
              </a:lnSpc>
              <a:spcAft>
                <a:spcPts val="800"/>
              </a:spcAft>
            </a:pPr>
            <a:endPar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39" name="Content Placeholder 2">
            <a:extLst>
              <a:ext uri="{FF2B5EF4-FFF2-40B4-BE49-F238E27FC236}">
                <a16:creationId xmlns:a16="http://schemas.microsoft.com/office/drawing/2014/main" id="{264FE991-EE01-4DE3-8E02-4643C63E5D17}"/>
              </a:ext>
            </a:extLst>
          </p:cNvPr>
          <p:cNvSpPr txBox="1">
            <a:spLocks/>
          </p:cNvSpPr>
          <p:nvPr/>
        </p:nvSpPr>
        <p:spPr bwMode="auto">
          <a:xfrm>
            <a:off x="1837853" y="3037398"/>
            <a:ext cx="6686967" cy="305061"/>
          </a:xfrm>
          <a:prstGeom prst="rect">
            <a:avLst/>
          </a:prstGeom>
          <a:noFill/>
          <a:ln w="9525">
            <a:noFill/>
            <a:miter lim="800000"/>
            <a:headEnd/>
            <a:tailEnd/>
          </a:ln>
        </p:spPr>
        <p:txBody>
          <a:bodyPr wrap="square" lIns="93957" tIns="46979" rIns="93957" bIns="46979">
            <a:spAutoFit/>
          </a:bodyPr>
          <a:lstStyle/>
          <a:p>
            <a:pPr algn="just">
              <a:lnSpc>
                <a:spcPct val="107000"/>
              </a:lnSpc>
              <a:spcAft>
                <a:spcPts val="800"/>
              </a:spcAft>
            </a:pPr>
            <a:r>
              <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rPr>
              <a:t>Konkursa saistošie normatīvie akti</a:t>
            </a:r>
          </a:p>
        </p:txBody>
      </p:sp>
      <p:sp>
        <p:nvSpPr>
          <p:cNvPr id="41" name="Content Placeholder 2">
            <a:extLst>
              <a:ext uri="{FF2B5EF4-FFF2-40B4-BE49-F238E27FC236}">
                <a16:creationId xmlns:a16="http://schemas.microsoft.com/office/drawing/2014/main" id="{D804483C-7A06-4704-A743-AEAE88838F7E}"/>
              </a:ext>
            </a:extLst>
          </p:cNvPr>
          <p:cNvSpPr txBox="1">
            <a:spLocks/>
          </p:cNvSpPr>
          <p:nvPr/>
        </p:nvSpPr>
        <p:spPr bwMode="auto">
          <a:xfrm>
            <a:off x="1837853" y="3680139"/>
            <a:ext cx="6656664" cy="305061"/>
          </a:xfrm>
          <a:prstGeom prst="rect">
            <a:avLst/>
          </a:prstGeom>
          <a:noFill/>
          <a:ln w="9525">
            <a:noFill/>
            <a:miter lim="800000"/>
            <a:headEnd/>
            <a:tailEnd/>
          </a:ln>
        </p:spPr>
        <p:txBody>
          <a:bodyPr wrap="square" lIns="93957" tIns="46979" rIns="93957" bIns="46979">
            <a:spAutoFit/>
          </a:bodyPr>
          <a:lstStyle/>
          <a:p>
            <a:pPr algn="just">
              <a:lnSpc>
                <a:spcPct val="107000"/>
              </a:lnSpc>
              <a:spcAft>
                <a:spcPts val="800"/>
              </a:spcAft>
            </a:pPr>
            <a:r>
              <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rPr>
              <a:t>Projekta iesnieguma aizpildīšana, nosacījumi un iesniegšana</a:t>
            </a:r>
          </a:p>
        </p:txBody>
      </p:sp>
      <p:sp>
        <p:nvSpPr>
          <p:cNvPr id="45" name="Content Placeholder 2">
            <a:extLst>
              <a:ext uri="{FF2B5EF4-FFF2-40B4-BE49-F238E27FC236}">
                <a16:creationId xmlns:a16="http://schemas.microsoft.com/office/drawing/2014/main" id="{E7204620-1F31-455D-8CF0-71A19E79B734}"/>
              </a:ext>
            </a:extLst>
          </p:cNvPr>
          <p:cNvSpPr txBox="1">
            <a:spLocks/>
          </p:cNvSpPr>
          <p:nvPr/>
        </p:nvSpPr>
        <p:spPr bwMode="auto">
          <a:xfrm>
            <a:off x="1837853" y="4363623"/>
            <a:ext cx="6622062" cy="305061"/>
          </a:xfrm>
          <a:prstGeom prst="rect">
            <a:avLst/>
          </a:prstGeom>
          <a:noFill/>
          <a:ln w="9525">
            <a:noFill/>
            <a:miter lim="800000"/>
            <a:headEnd/>
            <a:tailEnd/>
          </a:ln>
        </p:spPr>
        <p:txBody>
          <a:bodyPr wrap="square" lIns="93957" tIns="46979" rIns="93957" bIns="46979">
            <a:spAutoFit/>
          </a:bodyPr>
          <a:lstStyle/>
          <a:p>
            <a:pPr algn="just">
              <a:lnSpc>
                <a:spcPct val="107000"/>
              </a:lnSpc>
              <a:spcAft>
                <a:spcPts val="800"/>
              </a:spcAft>
            </a:pPr>
            <a:r>
              <a:rPr lang="lv-LV" altLang="en-US" sz="1400"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rPr>
              <a:t>Administratīvās un zinātniskās izvērtēšanas nosacījumi</a:t>
            </a:r>
            <a:endParaRPr lang="lv-LV" altLang="en-US" sz="1400" b="1" dirty="0">
              <a:solidFill>
                <a:schemeClr val="tx1">
                  <a:lumMod val="95000"/>
                  <a:lumOff val="5000"/>
                </a:schemeClr>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20824E5-51FC-0B03-7508-2DF74744DF6D}"/>
              </a:ext>
            </a:extLst>
          </p:cNvPr>
          <p:cNvPicPr>
            <a:picLocks noChangeAspect="1"/>
          </p:cNvPicPr>
          <p:nvPr/>
        </p:nvPicPr>
        <p:blipFill>
          <a:blip r:embed="rId4"/>
          <a:stretch>
            <a:fillRect/>
          </a:stretch>
        </p:blipFill>
        <p:spPr>
          <a:xfrm>
            <a:off x="1081612" y="4913903"/>
            <a:ext cx="457240" cy="457240"/>
          </a:xfrm>
          <a:prstGeom prst="rect">
            <a:avLst/>
          </a:prstGeom>
        </p:spPr>
      </p:pic>
      <p:sp>
        <p:nvSpPr>
          <p:cNvPr id="5" name="Rectangle 4">
            <a:extLst>
              <a:ext uri="{FF2B5EF4-FFF2-40B4-BE49-F238E27FC236}">
                <a16:creationId xmlns:a16="http://schemas.microsoft.com/office/drawing/2014/main" id="{6E03C81B-7793-B217-FA0F-457E7491A899}"/>
              </a:ext>
            </a:extLst>
          </p:cNvPr>
          <p:cNvSpPr/>
          <p:nvPr/>
        </p:nvSpPr>
        <p:spPr>
          <a:xfrm>
            <a:off x="1585188" y="4913903"/>
            <a:ext cx="6888741" cy="592677"/>
          </a:xfrm>
          <a:prstGeom prst="rect">
            <a:avLst/>
          </a:prstGeom>
          <a:solidFill>
            <a:sysClr val="window" lastClr="FFFFFF">
              <a:lumMod val="95000"/>
            </a:sysClr>
          </a:solidFill>
          <a:ln w="25400" cap="flat" cmpd="sng" algn="ctr">
            <a:noFill/>
            <a:prstDash val="solid"/>
          </a:ln>
          <a:effectLst/>
        </p:spPr>
        <p:txBody>
          <a:bodyPr anchor="ctr"/>
          <a:lstStyle/>
          <a:p>
            <a:pPr>
              <a:defRPr/>
            </a:pPr>
            <a:r>
              <a:rPr lang="lv-LV" kern="0" dirty="0">
                <a:latin typeface="Times New Roman"/>
              </a:rPr>
              <a:t>      </a:t>
            </a:r>
            <a:r>
              <a:rPr lang="lv-LV" sz="1400" kern="0" dirty="0">
                <a:latin typeface="Verdana" panose="020B0604030504040204" pitchFamily="34" charset="0"/>
                <a:ea typeface="Verdana" panose="020B0604030504040204" pitchFamily="34" charset="0"/>
              </a:rPr>
              <a:t>Konkursa laika grafiks</a:t>
            </a:r>
          </a:p>
        </p:txBody>
      </p:sp>
      <p:pic>
        <p:nvPicPr>
          <p:cNvPr id="7" name="Picture 6">
            <a:extLst>
              <a:ext uri="{FF2B5EF4-FFF2-40B4-BE49-F238E27FC236}">
                <a16:creationId xmlns:a16="http://schemas.microsoft.com/office/drawing/2014/main" id="{228A8931-C988-BA20-47D2-AF18BDF15881}"/>
              </a:ext>
            </a:extLst>
          </p:cNvPr>
          <p:cNvPicPr>
            <a:picLocks noChangeAspect="1"/>
          </p:cNvPicPr>
          <p:nvPr/>
        </p:nvPicPr>
        <p:blipFill>
          <a:blip r:embed="rId5" cstate="print"/>
          <a:srcRect/>
          <a:stretch>
            <a:fillRect/>
          </a:stretch>
        </p:blipFill>
        <p:spPr bwMode="auto">
          <a:xfrm>
            <a:off x="7035194" y="142079"/>
            <a:ext cx="1809422" cy="757242"/>
          </a:xfrm>
          <a:prstGeom prst="rect">
            <a:avLst/>
          </a:prstGeom>
          <a:noFill/>
          <a:ln w="9525">
            <a:noFill/>
            <a:miter lim="800000"/>
            <a:headEnd/>
            <a:tailEnd/>
          </a:ln>
        </p:spPr>
      </p:pic>
    </p:spTree>
    <p:extLst>
      <p:ext uri="{BB962C8B-B14F-4D97-AF65-F5344CB8AC3E}">
        <p14:creationId xmlns:p14="http://schemas.microsoft.com/office/powerpoint/2010/main" val="3334510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DEC7E-74AC-DC4F-AE1A-F50FD0815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2D58A8-BEA1-6343-49A2-393583B659D7}"/>
              </a:ext>
            </a:extLst>
          </p:cNvPr>
          <p:cNvSpPr>
            <a:spLocks noGrp="1"/>
          </p:cNvSpPr>
          <p:nvPr>
            <p:ph type="title"/>
          </p:nvPr>
        </p:nvSpPr>
        <p:spPr>
          <a:xfrm>
            <a:off x="1889257" y="699556"/>
            <a:ext cx="5569006" cy="641748"/>
          </a:xfrm>
        </p:spPr>
        <p:txBody>
          <a:bodyPr>
            <a:normAutofit/>
          </a:bodyPr>
          <a:lstStyle/>
          <a:p>
            <a:r>
              <a:rPr lang="lv-LV" sz="2200" dirty="0">
                <a:solidFill>
                  <a:schemeClr val="accent2">
                    <a:lumMod val="75000"/>
                  </a:schemeClr>
                </a:solidFill>
              </a:rPr>
              <a:t>Galvenie nosacījumi</a:t>
            </a:r>
          </a:p>
        </p:txBody>
      </p:sp>
      <p:sp>
        <p:nvSpPr>
          <p:cNvPr id="4" name="Text Placeholder 3">
            <a:extLst>
              <a:ext uri="{FF2B5EF4-FFF2-40B4-BE49-F238E27FC236}">
                <a16:creationId xmlns:a16="http://schemas.microsoft.com/office/drawing/2014/main" id="{832FB73D-DAB6-5BAF-E528-538C0AC2EA7D}"/>
              </a:ext>
            </a:extLst>
          </p:cNvPr>
          <p:cNvSpPr>
            <a:spLocks noGrp="1"/>
          </p:cNvSpPr>
          <p:nvPr>
            <p:ph type="body" sz="quarter" idx="10"/>
          </p:nvPr>
        </p:nvSpPr>
        <p:spPr>
          <a:xfrm>
            <a:off x="2578234" y="5798465"/>
            <a:ext cx="1981200" cy="304800"/>
          </a:xfrm>
        </p:spPr>
        <p:txBody>
          <a:bodyPr/>
          <a:lstStyle/>
          <a:p>
            <a:endParaRPr lang="lv-LV"/>
          </a:p>
        </p:txBody>
      </p:sp>
      <p:sp>
        <p:nvSpPr>
          <p:cNvPr id="5" name="Text Placeholder 4">
            <a:extLst>
              <a:ext uri="{FF2B5EF4-FFF2-40B4-BE49-F238E27FC236}">
                <a16:creationId xmlns:a16="http://schemas.microsoft.com/office/drawing/2014/main" id="{8A548432-CF61-6ADF-8B32-68550E1BACEF}"/>
              </a:ext>
            </a:extLst>
          </p:cNvPr>
          <p:cNvSpPr>
            <a:spLocks noGrp="1"/>
          </p:cNvSpPr>
          <p:nvPr>
            <p:ph type="body" sz="quarter" idx="12"/>
          </p:nvPr>
        </p:nvSpPr>
        <p:spPr>
          <a:xfrm>
            <a:off x="4864234" y="5798465"/>
            <a:ext cx="3657600" cy="304800"/>
          </a:xfrm>
        </p:spPr>
        <p:txBody>
          <a:bodyPr/>
          <a:lstStyle/>
          <a:p>
            <a:endParaRPr lang="lv-LV"/>
          </a:p>
        </p:txBody>
      </p:sp>
      <p:sp>
        <p:nvSpPr>
          <p:cNvPr id="61" name="Rectangle 60">
            <a:extLst>
              <a:ext uri="{FF2B5EF4-FFF2-40B4-BE49-F238E27FC236}">
                <a16:creationId xmlns:a16="http://schemas.microsoft.com/office/drawing/2014/main" id="{A509C149-AF6A-06F1-5077-5AAC580CD737}"/>
              </a:ext>
            </a:extLst>
          </p:cNvPr>
          <p:cNvSpPr/>
          <p:nvPr/>
        </p:nvSpPr>
        <p:spPr>
          <a:xfrm>
            <a:off x="13074" y="3474236"/>
            <a:ext cx="2356547" cy="3205964"/>
          </a:xfrm>
          <a:prstGeom prst="rect">
            <a:avLst/>
          </a:prstGeom>
          <a:solidFill>
            <a:schemeClr val="accent2">
              <a:lumMod val="75000"/>
            </a:schemeClr>
          </a:solidFill>
          <a:ln w="15875" cap="flat" cmpd="sng" algn="ctr">
            <a:noFill/>
            <a:prstDash val="solid"/>
          </a:ln>
          <a:effectLst/>
        </p:spPr>
        <p:txBody>
          <a:bodyPr rot="0" spcFirstLastPara="0" vertOverflow="overflow" horzOverflow="overflow" vert="horz" wrap="square" lIns="137160" tIns="137160" rIns="137160" bIns="34290" numCol="1" spcCol="0" rtlCol="0" fromWordArt="0" anchor="t" anchorCtr="0" forceAA="0" compatLnSpc="1">
            <a:prstTxWarp prst="textNoShape">
              <a:avLst/>
            </a:prstTxWarp>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lv-LV" sz="1200" b="1" u="sng" dirty="0">
                <a:solidFill>
                  <a:schemeClr val="bg1"/>
                </a:solidFill>
                <a:latin typeface="Trebuchet MS" panose="020B0603020202020204" pitchFamily="34" charset="0"/>
              </a:rPr>
              <a:t>Atbalstīt</a:t>
            </a:r>
            <a:r>
              <a:rPr lang="lv-LV" sz="1200" b="1" dirty="0">
                <a:solidFill>
                  <a:schemeClr val="bg1"/>
                </a:solidFill>
                <a:latin typeface="Trebuchet MS" panose="020B0603020202020204" pitchFamily="34" charset="0"/>
              </a:rPr>
              <a:t> un </a:t>
            </a:r>
            <a:r>
              <a:rPr lang="lv-LV" sz="1200" b="1" u="sng" dirty="0">
                <a:solidFill>
                  <a:schemeClr val="bg1"/>
                </a:solidFill>
                <a:latin typeface="Trebuchet MS" panose="020B0603020202020204" pitchFamily="34" charset="0"/>
              </a:rPr>
              <a:t>attīstīt</a:t>
            </a:r>
            <a:r>
              <a:rPr lang="lv-LV" sz="1200" b="1" dirty="0">
                <a:solidFill>
                  <a:schemeClr val="bg1"/>
                </a:solidFill>
                <a:latin typeface="Trebuchet MS" panose="020B0603020202020204" pitchFamily="34" charset="0"/>
              </a:rPr>
              <a:t> pētniecības un inovāciju projektus (PIP):</a:t>
            </a:r>
          </a:p>
          <a:p>
            <a:pPr marL="0" marR="0" lvl="0" indent="0" defTabSz="457200" rtl="0" eaLnBrk="1" fontAlgn="auto" latinLnBrk="0" hangingPunct="1">
              <a:lnSpc>
                <a:spcPct val="100000"/>
              </a:lnSpc>
              <a:spcBef>
                <a:spcPts val="0"/>
              </a:spcBef>
              <a:spcAft>
                <a:spcPts val="0"/>
              </a:spcAft>
              <a:buClrTx/>
              <a:buSzTx/>
              <a:buFontTx/>
              <a:buNone/>
              <a:tabLst/>
              <a:defRPr/>
            </a:pPr>
            <a:endParaRPr lang="lv-LV" sz="1200" b="1" dirty="0">
              <a:solidFill>
                <a:schemeClr val="bg1"/>
              </a:solidFill>
              <a:latin typeface="Trebuchet MS" panose="020B0603020202020204" pitchFamily="34" charset="0"/>
            </a:endParaRP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biomedicīnas, </a:t>
            </a: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medicīnas tehnoloģiju,</a:t>
            </a: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farmācijas, </a:t>
            </a: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fotonikas, </a:t>
            </a: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viedo materiālu,</a:t>
            </a: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elektronikas/elektrotehn. tehnoloģiju,</a:t>
            </a:r>
          </a:p>
          <a:p>
            <a:pPr marL="171450" marR="0" lvl="0" indent="-171450"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lv-LV" sz="1200" b="1" dirty="0">
                <a:solidFill>
                  <a:schemeClr val="bg1"/>
                </a:solidFill>
                <a:latin typeface="Trebuchet MS" panose="020B0603020202020204" pitchFamily="34" charset="0"/>
              </a:rPr>
              <a:t> inženiersistēmu nozarēs,</a:t>
            </a:r>
          </a:p>
          <a:p>
            <a:pPr marR="0" lvl="0" defTabSz="457200" rtl="0" eaLnBrk="1" fontAlgn="auto" latinLnBrk="0" hangingPunct="1">
              <a:lnSpc>
                <a:spcPct val="100000"/>
              </a:lnSpc>
              <a:spcBef>
                <a:spcPts val="0"/>
              </a:spcBef>
              <a:spcAft>
                <a:spcPts val="0"/>
              </a:spcAft>
              <a:buClrTx/>
              <a:buSzTx/>
              <a:tabLst/>
              <a:defRPr/>
            </a:pPr>
            <a:endParaRPr lang="lv-LV" sz="1200" b="1" dirty="0">
              <a:solidFill>
                <a:schemeClr val="bg1"/>
              </a:solidFill>
              <a:latin typeface="Trebuchet MS" panose="020B0603020202020204" pitchFamily="34" charset="0"/>
            </a:endParaRPr>
          </a:p>
          <a:p>
            <a:pPr marR="0" lvl="0" defTabSz="457200" rtl="0" eaLnBrk="1" fontAlgn="auto" latinLnBrk="0" hangingPunct="1">
              <a:lnSpc>
                <a:spcPct val="100000"/>
              </a:lnSpc>
              <a:spcBef>
                <a:spcPts val="0"/>
              </a:spcBef>
              <a:spcAft>
                <a:spcPts val="0"/>
              </a:spcAft>
              <a:buClrTx/>
              <a:buSzTx/>
              <a:tabLst/>
              <a:defRPr/>
            </a:pPr>
            <a:r>
              <a:rPr lang="lv-LV" sz="1200" b="1" u="sng" dirty="0">
                <a:solidFill>
                  <a:schemeClr val="bg1"/>
                </a:solidFill>
                <a:latin typeface="Trebuchet MS" panose="020B0603020202020204" pitchFamily="34" charset="0"/>
              </a:rPr>
              <a:t>veicinot jaunu tehnoloģiju </a:t>
            </a:r>
            <a:r>
              <a:rPr lang="lv-LV" sz="1200" b="1" dirty="0">
                <a:solidFill>
                  <a:schemeClr val="bg1"/>
                </a:solidFill>
                <a:latin typeface="Trebuchet MS" panose="020B0603020202020204" pitchFamily="34" charset="0"/>
              </a:rPr>
              <a:t>komercializāciju un ieviešanu tirgū</a:t>
            </a:r>
            <a:endParaRPr kumimoji="0" lang="lv-LV" sz="1200" b="1" i="0" u="none" strike="noStrike" kern="0" cap="none" spc="0" normalizeH="0" baseline="0" noProof="0" dirty="0">
              <a:ln>
                <a:noFill/>
              </a:ln>
              <a:solidFill>
                <a:schemeClr val="bg1"/>
              </a:solidFill>
              <a:effectLst/>
              <a:uLnTx/>
              <a:uFillTx/>
              <a:latin typeface="Trebuchet MS" panose="020B0603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v-LV" sz="1200" b="1" i="0" u="none" strike="noStrike" kern="0" cap="none" spc="0" normalizeH="0" baseline="0" noProof="0" dirty="0">
              <a:ln>
                <a:noFill/>
              </a:ln>
              <a:solidFill>
                <a:prstClr val="white"/>
              </a:solidFill>
              <a:effectLst/>
              <a:uLnTx/>
              <a:uFillTx/>
              <a:latin typeface="Trebuchet MS" panose="020B0603020202020204"/>
              <a:ea typeface="MS PGothic" panose="020B0600070205080204" pitchFamily="34"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v-LV" sz="1100" b="0" i="0" u="none" strike="noStrike" kern="0" cap="none" spc="0" normalizeH="0" baseline="0" noProof="0" dirty="0">
              <a:ln>
                <a:noFill/>
              </a:ln>
              <a:solidFill>
                <a:prstClr val="white"/>
              </a:solidFill>
              <a:effectLst/>
              <a:uLnTx/>
              <a:uFillTx/>
              <a:latin typeface="Trebuchet MS" panose="020B0603020202020204"/>
              <a:ea typeface="MS PGothic" panose="020B0600070205080204" pitchFamily="34" charset="-128"/>
              <a:cs typeface="+mn-cs"/>
            </a:endParaRPr>
          </a:p>
        </p:txBody>
      </p:sp>
      <p:sp>
        <p:nvSpPr>
          <p:cNvPr id="62" name="Rectangle 61">
            <a:extLst>
              <a:ext uri="{FF2B5EF4-FFF2-40B4-BE49-F238E27FC236}">
                <a16:creationId xmlns:a16="http://schemas.microsoft.com/office/drawing/2014/main" id="{C6EFC636-C482-F3A2-7A70-631CBD0B316F}"/>
              </a:ext>
            </a:extLst>
          </p:cNvPr>
          <p:cNvSpPr/>
          <p:nvPr/>
        </p:nvSpPr>
        <p:spPr>
          <a:xfrm>
            <a:off x="2369323" y="3474236"/>
            <a:ext cx="1703867" cy="3190742"/>
          </a:xfrm>
          <a:prstGeom prst="rect">
            <a:avLst/>
          </a:prstGeom>
          <a:solidFill>
            <a:schemeClr val="accent2">
              <a:lumMod val="60000"/>
              <a:lumOff val="40000"/>
            </a:schemeClr>
          </a:solidFill>
          <a:ln w="15875" cap="flat" cmpd="sng" algn="ctr">
            <a:noFill/>
            <a:prstDash val="solid"/>
          </a:ln>
          <a:effectLst/>
        </p:spPr>
        <p:txBody>
          <a:bodyPr rot="0" spcFirstLastPara="0" vertOverflow="overflow" horzOverflow="overflow" vert="horz" wrap="square" lIns="137160" tIns="137160" rIns="137160" bIns="34290" numCol="1" spcCol="0" rtlCol="0" fromWordArt="0" anchor="ctr" anchorCtr="0" forceAA="0" compatLnSpc="1">
            <a:prstTxWarp prst="textNoShape">
              <a:avLst/>
            </a:prstTxWarp>
            <a:noAutofit/>
          </a:bodyPr>
          <a:lstStyle/>
          <a:p>
            <a:r>
              <a:rPr lang="lv-LV" sz="1200" b="1" u="sng" dirty="0">
                <a:solidFill>
                  <a:schemeClr val="bg1"/>
                </a:solidFill>
                <a:latin typeface="Trebuchet MS" panose="020B0603020202020204" pitchFamily="34" charset="0"/>
              </a:rPr>
              <a:t>Pētniecības organizācija</a:t>
            </a:r>
            <a:r>
              <a:rPr lang="lv-LV" sz="1200" b="1" dirty="0">
                <a:solidFill>
                  <a:schemeClr val="bg1"/>
                </a:solidFill>
                <a:latin typeface="Trebuchet MS" panose="020B0603020202020204" pitchFamily="34" charset="0"/>
              </a:rPr>
              <a:t>, kas:</a:t>
            </a:r>
          </a:p>
          <a:p>
            <a:endParaRPr lang="lv-LV" sz="1100" b="1" dirty="0">
              <a:solidFill>
                <a:schemeClr val="bg1"/>
              </a:solidFill>
              <a:latin typeface="Trebuchet MS" panose="020B0603020202020204" pitchFamily="34" charset="0"/>
            </a:endParaRPr>
          </a:p>
          <a:p>
            <a:pPr>
              <a:buFont typeface="Wingdings" panose="05000000000000000000" pitchFamily="2" charset="2"/>
              <a:buChar char="ü"/>
            </a:pPr>
            <a:r>
              <a:rPr lang="lv-LV" sz="1100" b="1" dirty="0">
                <a:solidFill>
                  <a:schemeClr val="bg1"/>
                </a:solidFill>
                <a:latin typeface="Trebuchet MS" panose="020B0603020202020204" pitchFamily="34" charset="0"/>
              </a:rPr>
              <a:t>ir reģistrēta LR Zinātnisko institūciju reģistrā (var būt publisko vai privāto tiesību subjekts),</a:t>
            </a:r>
          </a:p>
          <a:p>
            <a:pPr>
              <a:buFont typeface="Wingdings" panose="05000000000000000000" pitchFamily="2" charset="2"/>
              <a:buChar char="ü"/>
            </a:pPr>
            <a:r>
              <a:rPr lang="lv-LV" sz="1100" b="1" dirty="0">
                <a:solidFill>
                  <a:schemeClr val="bg1"/>
                </a:solidFill>
                <a:latin typeface="Trebuchet MS" panose="020B0603020202020204" pitchFamily="34" charset="0"/>
              </a:rPr>
              <a:t>atbilst pētniecības organizācijas definīcijai saskaņā ar MK noteikumiem;</a:t>
            </a:r>
          </a:p>
          <a:p>
            <a:endParaRPr lang="lv-LV" sz="1100" b="1" dirty="0">
              <a:solidFill>
                <a:schemeClr val="bg1"/>
              </a:solidFill>
              <a:latin typeface="Trebuchet MS" panose="020B0603020202020204" pitchFamily="34" charset="0"/>
            </a:endParaRPr>
          </a:p>
          <a:p>
            <a:r>
              <a:rPr lang="lv-LV" sz="1100" b="1" dirty="0">
                <a:solidFill>
                  <a:schemeClr val="bg1"/>
                </a:solidFill>
                <a:latin typeface="Trebuchet MS" panose="020B0603020202020204" pitchFamily="34" charset="0"/>
              </a:rPr>
              <a:t>vai </a:t>
            </a:r>
            <a:r>
              <a:rPr lang="lv-LV" sz="1200" b="1" u="sng" dirty="0">
                <a:solidFill>
                  <a:schemeClr val="bg1"/>
                </a:solidFill>
                <a:latin typeface="Trebuchet MS" panose="020B0603020202020204" pitchFamily="34" charset="0"/>
              </a:rPr>
              <a:t>augstskola.</a:t>
            </a:r>
            <a:endParaRPr lang="lv-LV" sz="1100" b="1" u="sng" dirty="0">
              <a:solidFill>
                <a:schemeClr val="bg1"/>
              </a:solidFill>
              <a:latin typeface="Trebuchet MS" panose="020B0603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v-LV" sz="1100" b="0" i="0" u="none" strike="noStrike" kern="0" cap="none" spc="0" normalizeH="0" baseline="0" noProof="0" dirty="0">
              <a:ln>
                <a:noFill/>
              </a:ln>
              <a:solidFill>
                <a:prstClr val="white"/>
              </a:solidFill>
              <a:effectLst/>
              <a:uLnTx/>
              <a:uFillTx/>
              <a:latin typeface="Trebuchet MS" panose="020B0603020202020204"/>
              <a:ea typeface="MS PGothic" panose="020B0600070205080204" pitchFamily="34" charset="-128"/>
              <a:cs typeface="+mn-cs"/>
            </a:endParaRPr>
          </a:p>
        </p:txBody>
      </p:sp>
      <p:sp>
        <p:nvSpPr>
          <p:cNvPr id="63" name="Rectangle 62">
            <a:extLst>
              <a:ext uri="{FF2B5EF4-FFF2-40B4-BE49-F238E27FC236}">
                <a16:creationId xmlns:a16="http://schemas.microsoft.com/office/drawing/2014/main" id="{31BA4DE4-F95E-D307-6AAF-92F5C6B7C6EF}"/>
              </a:ext>
            </a:extLst>
          </p:cNvPr>
          <p:cNvSpPr/>
          <p:nvPr/>
        </p:nvSpPr>
        <p:spPr>
          <a:xfrm>
            <a:off x="4022688" y="3474236"/>
            <a:ext cx="1482289" cy="3190742"/>
          </a:xfrm>
          <a:prstGeom prst="rect">
            <a:avLst/>
          </a:prstGeom>
          <a:solidFill>
            <a:schemeClr val="accent2">
              <a:lumMod val="40000"/>
              <a:lumOff val="60000"/>
            </a:schemeClr>
          </a:solidFill>
          <a:ln w="15875" cap="flat" cmpd="sng" algn="ctr">
            <a:noFill/>
            <a:prstDash val="solid"/>
          </a:ln>
          <a:effectLst/>
        </p:spPr>
        <p:txBody>
          <a:bodyPr rot="0" spcFirstLastPara="0" vertOverflow="overflow" horzOverflow="overflow" vert="horz" wrap="square" lIns="137160" tIns="137160" rIns="137160" bIns="3429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v-LV" sz="1100" b="0" i="0" u="none" strike="noStrike" kern="0" cap="none" spc="0" normalizeH="0" baseline="0" noProof="0" dirty="0">
              <a:ln>
                <a:noFill/>
              </a:ln>
              <a:solidFill>
                <a:prstClr val="white"/>
              </a:solidFill>
              <a:effectLst/>
              <a:uLnTx/>
              <a:uFillTx/>
              <a:latin typeface="Trebuchet MS" panose="020B0603020202020204"/>
              <a:ea typeface="MS PGothic" panose="020B0600070205080204" pitchFamily="34" charset="-128"/>
              <a:cs typeface="+mn-cs"/>
            </a:endParaRPr>
          </a:p>
          <a:p>
            <a:pPr lvl="0" algn="ctr" defTabSz="457200" fontAlgn="auto">
              <a:spcBef>
                <a:spcPts val="0"/>
              </a:spcBef>
              <a:spcAft>
                <a:spcPts val="0"/>
              </a:spcAft>
              <a:defRPr/>
            </a:pPr>
            <a:endParaRPr lang="lv-LV" sz="1100" b="1" dirty="0"/>
          </a:p>
          <a:p>
            <a:pPr lvl="0" algn="ctr" defTabSz="457200" fontAlgn="auto">
              <a:spcBef>
                <a:spcPts val="0"/>
              </a:spcBef>
              <a:spcAft>
                <a:spcPts val="0"/>
              </a:spcAft>
              <a:defRPr/>
            </a:pPr>
            <a:r>
              <a:rPr lang="lv-LV" sz="1200" b="1" dirty="0">
                <a:latin typeface="Trebuchet MS" panose="020B0603020202020204" pitchFamily="34" charset="0"/>
              </a:rPr>
              <a:t>Viena PIP max finansējuma apjoms PIP īstenošanas laikā</a:t>
            </a:r>
          </a:p>
          <a:p>
            <a:pPr lvl="0" algn="ctr" defTabSz="457200" fontAlgn="auto">
              <a:spcBef>
                <a:spcPts val="0"/>
              </a:spcBef>
              <a:spcAft>
                <a:spcPts val="0"/>
              </a:spcAft>
              <a:defRPr/>
            </a:pPr>
            <a:endParaRPr lang="lv-LV" sz="1200" b="1" dirty="0">
              <a:latin typeface="Trebuchet MS" panose="020B0603020202020204" pitchFamily="34" charset="0"/>
            </a:endParaRPr>
          </a:p>
          <a:p>
            <a:pPr lvl="0" algn="ctr" defTabSz="457200" fontAlgn="auto">
              <a:spcBef>
                <a:spcPts val="0"/>
              </a:spcBef>
              <a:spcAft>
                <a:spcPts val="0"/>
              </a:spcAft>
              <a:defRPr/>
            </a:pPr>
            <a:r>
              <a:rPr lang="lv-LV" sz="1200" b="1" dirty="0">
                <a:latin typeface="Trebuchet MS" panose="020B0603020202020204" pitchFamily="34" charset="0"/>
              </a:rPr>
              <a:t>nepārsniedz </a:t>
            </a:r>
          </a:p>
          <a:p>
            <a:pPr lvl="0" algn="ctr" defTabSz="457200" fontAlgn="auto">
              <a:spcBef>
                <a:spcPts val="0"/>
              </a:spcBef>
              <a:spcAft>
                <a:spcPts val="0"/>
              </a:spcAft>
              <a:defRPr/>
            </a:pPr>
            <a:endParaRPr lang="lv-LV" sz="1100" b="1" dirty="0">
              <a:latin typeface="Trebuchet MS" panose="020B0603020202020204" pitchFamily="34" charset="0"/>
            </a:endParaRPr>
          </a:p>
          <a:p>
            <a:pPr lvl="0" algn="ctr" defTabSz="457200" fontAlgn="auto">
              <a:spcBef>
                <a:spcPts val="0"/>
              </a:spcBef>
              <a:spcAft>
                <a:spcPts val="0"/>
              </a:spcAft>
              <a:defRPr/>
            </a:pPr>
            <a:r>
              <a:rPr lang="lv-LV" sz="1400" b="1" dirty="0">
                <a:latin typeface="Trebuchet MS" panose="020B0603020202020204" pitchFamily="34" charset="0"/>
              </a:rPr>
              <a:t>200 000 euro</a:t>
            </a:r>
            <a:endParaRPr kumimoji="0" lang="lv-LV" sz="1400" b="1" i="1" u="none" strike="noStrike" kern="0" cap="none" spc="0" normalizeH="0" baseline="0" noProof="0" dirty="0">
              <a:ln>
                <a:noFill/>
              </a:ln>
              <a:effectLst/>
              <a:uLnTx/>
              <a:uFillTx/>
              <a:latin typeface="Trebuchet MS" panose="020B0603020202020204" pitchFamily="34" charset="0"/>
            </a:endParaRPr>
          </a:p>
        </p:txBody>
      </p:sp>
      <p:sp>
        <p:nvSpPr>
          <p:cNvPr id="64" name="Rectangle 63">
            <a:extLst>
              <a:ext uri="{FF2B5EF4-FFF2-40B4-BE49-F238E27FC236}">
                <a16:creationId xmlns:a16="http://schemas.microsoft.com/office/drawing/2014/main" id="{0BE09FD7-D0B7-68DC-140A-801C1D88E805}"/>
              </a:ext>
            </a:extLst>
          </p:cNvPr>
          <p:cNvSpPr/>
          <p:nvPr/>
        </p:nvSpPr>
        <p:spPr>
          <a:xfrm>
            <a:off x="5460251" y="3489458"/>
            <a:ext cx="1703867" cy="3190742"/>
          </a:xfrm>
          <a:prstGeom prst="rect">
            <a:avLst/>
          </a:prstGeom>
          <a:solidFill>
            <a:schemeClr val="accent2">
              <a:lumMod val="20000"/>
              <a:lumOff val="80000"/>
            </a:schemeClr>
          </a:solidFill>
          <a:ln w="15875" cap="flat" cmpd="sng" algn="ctr">
            <a:solidFill>
              <a:schemeClr val="accent2">
                <a:lumMod val="20000"/>
                <a:lumOff val="80000"/>
              </a:schemeClr>
            </a:solidFill>
            <a:prstDash val="solid"/>
          </a:ln>
          <a:effectLst/>
        </p:spPr>
        <p:txBody>
          <a:bodyPr rot="0" spcFirstLastPara="0" vertOverflow="overflow" horzOverflow="overflow" vert="horz" wrap="square" lIns="137160" tIns="137160" rIns="137160" bIns="3429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v-LV" sz="1100" b="0" i="0" u="none" strike="noStrike" kern="0" cap="none" spc="0" normalizeH="0" baseline="0" noProof="0" dirty="0">
              <a:ln>
                <a:noFill/>
              </a:ln>
              <a:solidFill>
                <a:prstClr val="black"/>
              </a:solidFill>
              <a:effectLst/>
              <a:uLnTx/>
              <a:uFillTx/>
              <a:latin typeface="Trebuchet MS" panose="020B0603020202020204"/>
              <a:ea typeface="MS PGothic" panose="020B0600070205080204" pitchFamily="34" charset="-128"/>
              <a:cs typeface="+mn-cs"/>
            </a:endParaRPr>
          </a:p>
          <a:p>
            <a:pPr lvl="0" algn="ctr" defTabSz="457200" fontAlgn="auto">
              <a:spcBef>
                <a:spcPts val="0"/>
              </a:spcBef>
              <a:spcAft>
                <a:spcPts val="0"/>
              </a:spcAft>
              <a:defRPr/>
            </a:pPr>
            <a:endParaRPr lang="lv-LV" sz="1200" dirty="0">
              <a:latin typeface="+mj-lt"/>
            </a:endParaRPr>
          </a:p>
          <a:p>
            <a:pPr lvl="0" algn="ctr" defTabSz="457200" fontAlgn="auto">
              <a:spcBef>
                <a:spcPts val="0"/>
              </a:spcBef>
              <a:spcAft>
                <a:spcPts val="0"/>
              </a:spcAft>
              <a:defRPr/>
            </a:pPr>
            <a:r>
              <a:rPr lang="lv-LV" sz="1200" dirty="0">
                <a:latin typeface="Trebuchet MS" panose="020B0603020202020204" pitchFamily="34" charset="0"/>
              </a:rPr>
              <a:t>Projekta īstenošana jāuzsāk </a:t>
            </a:r>
            <a:r>
              <a:rPr lang="lv-LV" sz="1200" b="1" dirty="0">
                <a:latin typeface="Trebuchet MS" panose="020B0603020202020204" pitchFamily="34" charset="0"/>
              </a:rPr>
              <a:t>pēc finansējuma apstiprināšanas</a:t>
            </a:r>
          </a:p>
          <a:p>
            <a:pPr lvl="0" algn="ctr" defTabSz="457200" fontAlgn="auto">
              <a:spcBef>
                <a:spcPts val="0"/>
              </a:spcBef>
              <a:spcAft>
                <a:spcPts val="0"/>
              </a:spcAft>
              <a:defRPr/>
            </a:pPr>
            <a:endParaRPr kumimoji="0" lang="lv-LV" sz="1200" b="1" i="0" u="none" strike="noStrike" kern="0" cap="none" spc="0" normalizeH="0" baseline="0" noProof="0" dirty="0">
              <a:ln>
                <a:noFill/>
              </a:ln>
              <a:solidFill>
                <a:prstClr val="black"/>
              </a:solidFill>
              <a:effectLst/>
              <a:uLnTx/>
              <a:uFillTx/>
              <a:latin typeface="Trebuchet MS" panose="020B0603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200" b="0" i="0" u="none" strike="noStrike" kern="0" cap="none" spc="0" normalizeH="0" baseline="0" noProof="0" dirty="0">
                <a:ln>
                  <a:noFill/>
                </a:ln>
                <a:solidFill>
                  <a:prstClr val="black"/>
                </a:solidFill>
                <a:effectLst/>
                <a:uLnTx/>
                <a:uFillTx/>
                <a:latin typeface="Trebuchet MS" panose="020B0603020202020204" pitchFamily="34" charset="0"/>
              </a:rPr>
              <a:t>Projekta īstenošanas periods ir līdz </a:t>
            </a:r>
          </a:p>
          <a:p>
            <a:pPr marL="0" marR="0" lvl="0" indent="0" algn="ctr" defTabSz="457200" rtl="0" eaLnBrk="1" fontAlgn="auto" latinLnBrk="0" hangingPunct="1">
              <a:lnSpc>
                <a:spcPct val="100000"/>
              </a:lnSpc>
              <a:spcBef>
                <a:spcPts val="0"/>
              </a:spcBef>
              <a:spcAft>
                <a:spcPts val="0"/>
              </a:spcAft>
              <a:buClrTx/>
              <a:buSzTx/>
              <a:buFontTx/>
              <a:buNone/>
              <a:tabLst/>
              <a:defRPr/>
            </a:pPr>
            <a:r>
              <a:rPr lang="lv-LV" sz="1400" b="1" kern="0" dirty="0">
                <a:solidFill>
                  <a:prstClr val="black"/>
                </a:solidFill>
                <a:latin typeface="Trebuchet MS" panose="020B0603020202020204" pitchFamily="34" charset="0"/>
              </a:rPr>
              <a:t>12</a:t>
            </a:r>
            <a:r>
              <a:rPr kumimoji="0" lang="lv-LV" sz="1400" b="1" i="0" u="none" strike="noStrike" kern="0" cap="none" spc="0" normalizeH="0" baseline="0" noProof="0" dirty="0">
                <a:ln>
                  <a:noFill/>
                </a:ln>
                <a:solidFill>
                  <a:prstClr val="black"/>
                </a:solidFill>
                <a:effectLst/>
                <a:uLnTx/>
                <a:uFillTx/>
                <a:latin typeface="Trebuchet MS" panose="020B0603020202020204" pitchFamily="34" charset="0"/>
              </a:rPr>
              <a:t> mēnešiem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v-LV" sz="1200" b="0" i="0" u="none" strike="noStrike" kern="0" cap="none" spc="0" normalizeH="0" baseline="0" noProof="0" dirty="0">
              <a:ln>
                <a:noFill/>
              </a:ln>
              <a:solidFill>
                <a:prstClr val="black"/>
              </a:solidFill>
              <a:effectLst/>
              <a:uLnTx/>
              <a:uFillTx/>
              <a:latin typeface="+mj-lt"/>
              <a:ea typeface="MS PGothic" panose="020B0600070205080204" pitchFamily="34"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v-LV" sz="1200" b="0" i="0" u="none" strike="noStrike" kern="0" cap="none" spc="0" normalizeH="0" baseline="0" noProof="0" dirty="0">
              <a:ln>
                <a:noFill/>
              </a:ln>
              <a:solidFill>
                <a:prstClr val="black"/>
              </a:solidFill>
              <a:effectLst/>
              <a:uLnTx/>
              <a:uFillTx/>
              <a:latin typeface="+mj-lt"/>
              <a:ea typeface="MS PGothic" panose="020B0600070205080204" pitchFamily="34" charset="-128"/>
              <a:cs typeface="+mn-cs"/>
            </a:endParaRPr>
          </a:p>
        </p:txBody>
      </p:sp>
      <p:sp>
        <p:nvSpPr>
          <p:cNvPr id="65" name="Rectangle 64">
            <a:extLst>
              <a:ext uri="{FF2B5EF4-FFF2-40B4-BE49-F238E27FC236}">
                <a16:creationId xmlns:a16="http://schemas.microsoft.com/office/drawing/2014/main" id="{A2F525DA-1B95-B2C3-F5B7-C3C4D833C358}"/>
              </a:ext>
            </a:extLst>
          </p:cNvPr>
          <p:cNvSpPr/>
          <p:nvPr/>
        </p:nvSpPr>
        <p:spPr>
          <a:xfrm>
            <a:off x="7164118" y="3489458"/>
            <a:ext cx="1979882" cy="3190742"/>
          </a:xfrm>
          <a:prstGeom prst="rect">
            <a:avLst/>
          </a:prstGeom>
          <a:solidFill>
            <a:schemeClr val="bg1">
              <a:lumMod val="95000"/>
            </a:schemeClr>
          </a:solidFill>
          <a:ln w="15875" cap="flat" cmpd="sng" algn="ctr">
            <a:noFill/>
            <a:prstDash val="solid"/>
          </a:ln>
          <a:effectLst/>
        </p:spPr>
        <p:txBody>
          <a:bodyPr rot="0" spcFirstLastPara="0" vertOverflow="overflow" horzOverflow="overflow" vert="horz" wrap="square" lIns="137160" tIns="137160" rIns="137160" bIns="3429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900"/>
              </a:spcAft>
              <a:buClrTx/>
              <a:buSzTx/>
              <a:buFontTx/>
              <a:buNone/>
              <a:tabLst/>
              <a:defRPr/>
            </a:pPr>
            <a:r>
              <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Projekta iesniegums sastāv no:</a:t>
            </a:r>
          </a:p>
          <a:p>
            <a:pPr marR="0" lvl="0" algn="ctr" defTabSz="457200" rtl="0" eaLnBrk="1" fontAlgn="auto" latinLnBrk="0" hangingPunct="1">
              <a:lnSpc>
                <a:spcPct val="100000"/>
              </a:lnSpc>
              <a:spcBef>
                <a:spcPts val="0"/>
              </a:spcBef>
              <a:spcAft>
                <a:spcPts val="900"/>
              </a:spcAft>
              <a:buClrTx/>
              <a:buSzTx/>
              <a:tabLst/>
              <a:defRPr/>
            </a:pPr>
            <a:r>
              <a:rPr kumimoji="0" lang="lv-LV" sz="1100" b="1" i="0" u="sng"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1. administratīvās daļas:</a:t>
            </a:r>
          </a:p>
          <a:p>
            <a:pPr marR="0" lvl="0" algn="ctr" defTabSz="457200" rtl="0" eaLnBrk="1" fontAlgn="auto" latinLnBrk="0" hangingPunct="1">
              <a:lnSpc>
                <a:spcPct val="100000"/>
              </a:lnSpc>
              <a:spcBef>
                <a:spcPts val="0"/>
              </a:spcBef>
              <a:spcAft>
                <a:spcPts val="900"/>
              </a:spcAft>
              <a:buClrTx/>
              <a:buSzTx/>
              <a:tabLst/>
              <a:defRPr/>
            </a:pPr>
            <a:r>
              <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A, D, E</a:t>
            </a:r>
            <a:r>
              <a:rPr lang="lv-LV" sz="1100" kern="0" noProof="1">
                <a:solidFill>
                  <a:prstClr val="black"/>
                </a:solidFill>
                <a:latin typeface="Trebuchet MS" panose="020B0603020202020204"/>
              </a:rPr>
              <a:t>, </a:t>
            </a:r>
            <a:r>
              <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F un G daļas</a:t>
            </a:r>
          </a:p>
          <a:p>
            <a:pPr marR="0" lvl="0" algn="ctr" defTabSz="457200" rtl="0" eaLnBrk="1" fontAlgn="auto" latinLnBrk="0" hangingPunct="1">
              <a:lnSpc>
                <a:spcPct val="100000"/>
              </a:lnSpc>
              <a:spcBef>
                <a:spcPts val="0"/>
              </a:spcBef>
              <a:spcAft>
                <a:spcPts val="900"/>
              </a:spcAft>
              <a:buClrTx/>
              <a:buSzTx/>
              <a:tabLst/>
              <a:defRPr/>
            </a:pPr>
            <a:r>
              <a:rPr kumimoji="0" lang="lv-LV" sz="1100" b="1" i="0" u="sng"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2. saturiskās daļas: </a:t>
            </a:r>
            <a:endParaRPr lang="lv-LV" sz="1100" b="1" u="sng" kern="0" noProof="1">
              <a:solidFill>
                <a:prstClr val="black"/>
              </a:solidFill>
              <a:latin typeface="Trebuchet MS" panose="020B0603020202020204"/>
            </a:endParaRPr>
          </a:p>
          <a:p>
            <a:pPr marR="0" lvl="0" algn="ctr" defTabSz="457200" rtl="0" eaLnBrk="1" fontAlgn="auto" latinLnBrk="0" hangingPunct="1">
              <a:lnSpc>
                <a:spcPct val="100000"/>
              </a:lnSpc>
              <a:spcBef>
                <a:spcPts val="0"/>
              </a:spcBef>
              <a:spcAft>
                <a:spcPts val="900"/>
              </a:spcAft>
              <a:buClrTx/>
              <a:buSzTx/>
              <a:tabLst/>
              <a:defRPr/>
            </a:pPr>
            <a:r>
              <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B un C daļas</a:t>
            </a:r>
          </a:p>
          <a:p>
            <a:pPr marL="0" marR="0" lvl="0" indent="0" algn="ctr" defTabSz="457200" rtl="0" eaLnBrk="1" fontAlgn="auto" latinLnBrk="0" hangingPunct="1">
              <a:lnSpc>
                <a:spcPct val="100000"/>
              </a:lnSpc>
              <a:spcBef>
                <a:spcPts val="0"/>
              </a:spcBef>
              <a:spcAft>
                <a:spcPts val="900"/>
              </a:spcAft>
              <a:buClrTx/>
              <a:buSzTx/>
              <a:buFontTx/>
              <a:buNone/>
              <a:tabLst/>
              <a:defRPr/>
            </a:pPr>
            <a:endParaRPr lang="lv-LV" sz="1100" kern="0" noProof="1">
              <a:solidFill>
                <a:prstClr val="black"/>
              </a:solidFill>
              <a:latin typeface="Trebuchet MS" panose="020B0603020202020204"/>
            </a:endParaRPr>
          </a:p>
          <a:p>
            <a:pPr marL="0" marR="0" lvl="0" indent="0" algn="ctr" defTabSz="457200" rtl="0" eaLnBrk="1" fontAlgn="auto" latinLnBrk="0" hangingPunct="1">
              <a:lnSpc>
                <a:spcPct val="100000"/>
              </a:lnSpc>
              <a:spcBef>
                <a:spcPts val="0"/>
              </a:spcBef>
              <a:spcAft>
                <a:spcPts val="900"/>
              </a:spcAft>
              <a:buClrTx/>
              <a:buSzTx/>
              <a:buFontTx/>
              <a:buNone/>
              <a:tabLst/>
              <a:defRPr/>
            </a:pPr>
            <a:r>
              <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Projekta iesniegumā sniegtajai informācijai jābūt </a:t>
            </a:r>
            <a:r>
              <a:rPr lang="lv-LV" sz="1100" kern="0" noProof="1">
                <a:solidFill>
                  <a:prstClr val="black"/>
                </a:solidFill>
                <a:latin typeface="Trebuchet MS" panose="020B0603020202020204"/>
              </a:rPr>
              <a:t>patiesai</a:t>
            </a:r>
            <a:r>
              <a:rPr kumimoji="0" lang="lv-LV" sz="1100" b="1"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rPr>
              <a:t> un savstarpēji saskanīgai</a:t>
            </a:r>
            <a:endParaRPr kumimoji="0" lang="lv-LV" sz="1100" b="1" i="0" u="none" strike="noStrike" kern="0" cap="none" spc="0" normalizeH="0" baseline="0" noProof="0" dirty="0">
              <a:ln>
                <a:noFill/>
              </a:ln>
              <a:solidFill>
                <a:prstClr val="black"/>
              </a:solidFill>
              <a:effectLst/>
              <a:uLnTx/>
              <a:uFillTx/>
              <a:latin typeface="Trebuchet MS" panose="020B0603020202020204"/>
              <a:ea typeface="MS PGothic" panose="020B0600070205080204" pitchFamily="34" charset="-128"/>
              <a:cs typeface="+mn-cs"/>
            </a:endParaRPr>
          </a:p>
          <a:p>
            <a:pPr marL="0" marR="0" lvl="0" indent="0" algn="ctr" defTabSz="457200" rtl="0" eaLnBrk="1" fontAlgn="auto" latinLnBrk="0" hangingPunct="1">
              <a:lnSpc>
                <a:spcPct val="100000"/>
              </a:lnSpc>
              <a:spcBef>
                <a:spcPts val="0"/>
              </a:spcBef>
              <a:spcAft>
                <a:spcPts val="900"/>
              </a:spcAft>
              <a:buClrTx/>
              <a:buSzTx/>
              <a:buFontTx/>
              <a:buNone/>
              <a:tabLst/>
              <a:defRPr/>
            </a:pPr>
            <a:endPar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endParaRPr>
          </a:p>
          <a:p>
            <a:pPr marL="0" marR="0" lvl="0" indent="0" algn="ctr" defTabSz="457200" rtl="0" eaLnBrk="1" fontAlgn="auto" latinLnBrk="0" hangingPunct="1">
              <a:lnSpc>
                <a:spcPct val="100000"/>
              </a:lnSpc>
              <a:spcBef>
                <a:spcPts val="0"/>
              </a:spcBef>
              <a:spcAft>
                <a:spcPts val="900"/>
              </a:spcAft>
              <a:buClrTx/>
              <a:buSzTx/>
              <a:buFontTx/>
              <a:buNone/>
              <a:tabLst/>
              <a:defRPr/>
            </a:pPr>
            <a:endPar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endParaRPr>
          </a:p>
          <a:p>
            <a:pPr marL="0" marR="0" lvl="0" indent="0" algn="ctr" defTabSz="457200" rtl="0" eaLnBrk="1" fontAlgn="auto" latinLnBrk="0" hangingPunct="1">
              <a:lnSpc>
                <a:spcPct val="100000"/>
              </a:lnSpc>
              <a:spcBef>
                <a:spcPts val="0"/>
              </a:spcBef>
              <a:spcAft>
                <a:spcPts val="900"/>
              </a:spcAft>
              <a:buClrTx/>
              <a:buSzTx/>
              <a:buFontTx/>
              <a:buNone/>
              <a:tabLst/>
              <a:defRPr/>
            </a:pPr>
            <a:endParaRPr kumimoji="0" lang="lv-LV"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endParaRPr>
          </a:p>
          <a:p>
            <a:pPr marL="0" marR="0" lvl="0" indent="0" algn="ctr" defTabSz="457200" rtl="0" eaLnBrk="1" fontAlgn="auto" latinLnBrk="0" hangingPunct="1">
              <a:lnSpc>
                <a:spcPct val="100000"/>
              </a:lnSpc>
              <a:spcBef>
                <a:spcPts val="0"/>
              </a:spcBef>
              <a:spcAft>
                <a:spcPts val="900"/>
              </a:spcAft>
              <a:buClrTx/>
              <a:buSzTx/>
              <a:buFontTx/>
              <a:buNone/>
              <a:tabLst/>
              <a:defRPr/>
            </a:pPr>
            <a:endParaRPr kumimoji="0" lang="en-US" sz="1100" b="0" i="0" u="none" strike="noStrike" kern="0" cap="none" spc="0" normalizeH="0" baseline="0" noProof="1">
              <a:ln>
                <a:noFill/>
              </a:ln>
              <a:solidFill>
                <a:prstClr val="black"/>
              </a:solidFill>
              <a:effectLst/>
              <a:uLnTx/>
              <a:uFillTx/>
              <a:latin typeface="Trebuchet MS" panose="020B0603020202020204"/>
              <a:ea typeface="MS PGothic" panose="020B0600070205080204" pitchFamily="34" charset="-128"/>
              <a:cs typeface="+mn-cs"/>
            </a:endParaRPr>
          </a:p>
        </p:txBody>
      </p:sp>
      <p:sp>
        <p:nvSpPr>
          <p:cNvPr id="66" name="Oval 65">
            <a:extLst>
              <a:ext uri="{FF2B5EF4-FFF2-40B4-BE49-F238E27FC236}">
                <a16:creationId xmlns:a16="http://schemas.microsoft.com/office/drawing/2014/main" id="{75DD16E4-85F2-65BB-A097-17F4613AAFD0}"/>
              </a:ext>
            </a:extLst>
          </p:cNvPr>
          <p:cNvSpPr/>
          <p:nvPr/>
        </p:nvSpPr>
        <p:spPr>
          <a:xfrm>
            <a:off x="860078" y="2029851"/>
            <a:ext cx="543207" cy="476250"/>
          </a:xfrm>
          <a:prstGeom prst="ellipse">
            <a:avLst/>
          </a:prstGeom>
          <a:solidFill>
            <a:schemeClr val="accent2">
              <a:lumMod val="75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lumMod val="95000"/>
                  </a:prstClr>
                </a:solidFill>
                <a:effectLst/>
                <a:uLnTx/>
                <a:uFillTx/>
                <a:latin typeface="Trebuchet MS" panose="020B0603020202020204"/>
                <a:ea typeface="+mn-ea"/>
                <a:cs typeface="+mn-cs"/>
              </a:rPr>
              <a:t>1</a:t>
            </a:r>
          </a:p>
        </p:txBody>
      </p:sp>
      <p:sp>
        <p:nvSpPr>
          <p:cNvPr id="67" name="Oval 66">
            <a:extLst>
              <a:ext uri="{FF2B5EF4-FFF2-40B4-BE49-F238E27FC236}">
                <a16:creationId xmlns:a16="http://schemas.microsoft.com/office/drawing/2014/main" id="{D5A1C6B7-1D94-B497-9DC7-9EF67CA38D67}"/>
              </a:ext>
            </a:extLst>
          </p:cNvPr>
          <p:cNvSpPr/>
          <p:nvPr/>
        </p:nvSpPr>
        <p:spPr>
          <a:xfrm>
            <a:off x="2822792" y="2029851"/>
            <a:ext cx="476250" cy="476250"/>
          </a:xfrm>
          <a:prstGeom prst="ellipse">
            <a:avLst/>
          </a:prstGeom>
          <a:solidFill>
            <a:schemeClr val="accent2">
              <a:lumMod val="60000"/>
              <a:lumOff val="4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lumMod val="95000"/>
                  </a:prstClr>
                </a:solidFill>
                <a:effectLst/>
                <a:uLnTx/>
                <a:uFillTx/>
                <a:latin typeface="Trebuchet MS" panose="020B0603020202020204"/>
                <a:ea typeface="+mn-ea"/>
                <a:cs typeface="+mn-cs"/>
              </a:rPr>
              <a:t>2</a:t>
            </a:r>
          </a:p>
        </p:txBody>
      </p:sp>
      <p:sp>
        <p:nvSpPr>
          <p:cNvPr id="68" name="Oval 67">
            <a:extLst>
              <a:ext uri="{FF2B5EF4-FFF2-40B4-BE49-F238E27FC236}">
                <a16:creationId xmlns:a16="http://schemas.microsoft.com/office/drawing/2014/main" id="{B53775A2-2ADC-F8DB-590B-0C5554F973E4}"/>
              </a:ext>
            </a:extLst>
          </p:cNvPr>
          <p:cNvSpPr/>
          <p:nvPr/>
        </p:nvSpPr>
        <p:spPr>
          <a:xfrm>
            <a:off x="4307726" y="2029851"/>
            <a:ext cx="476250" cy="476250"/>
          </a:xfrm>
          <a:prstGeom prst="ellipse">
            <a:avLst/>
          </a:prstGeom>
          <a:solidFill>
            <a:schemeClr val="accent2">
              <a:lumMod val="40000"/>
              <a:lumOff val="6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Trebuchet MS" panose="020B0603020202020204"/>
                <a:ea typeface="+mn-ea"/>
                <a:cs typeface="+mn-cs"/>
              </a:rPr>
              <a:t>3</a:t>
            </a:r>
          </a:p>
        </p:txBody>
      </p:sp>
      <p:sp>
        <p:nvSpPr>
          <p:cNvPr id="69" name="Oval 68">
            <a:extLst>
              <a:ext uri="{FF2B5EF4-FFF2-40B4-BE49-F238E27FC236}">
                <a16:creationId xmlns:a16="http://schemas.microsoft.com/office/drawing/2014/main" id="{799A2D6F-E9A6-935D-678E-88C394E5E387}"/>
              </a:ext>
            </a:extLst>
          </p:cNvPr>
          <p:cNvSpPr/>
          <p:nvPr/>
        </p:nvSpPr>
        <p:spPr>
          <a:xfrm>
            <a:off x="6136526" y="2029851"/>
            <a:ext cx="476250" cy="476250"/>
          </a:xfrm>
          <a:prstGeom prst="ellipse">
            <a:avLst/>
          </a:prstGeom>
          <a:solidFill>
            <a:schemeClr val="accent2">
              <a:lumMod val="20000"/>
              <a:lumOff val="8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Trebuchet MS" panose="020B0603020202020204"/>
                <a:ea typeface="+mn-ea"/>
                <a:cs typeface="+mn-cs"/>
              </a:rPr>
              <a:t>4</a:t>
            </a:r>
          </a:p>
        </p:txBody>
      </p:sp>
      <p:sp>
        <p:nvSpPr>
          <p:cNvPr id="70" name="Oval 69">
            <a:extLst>
              <a:ext uri="{FF2B5EF4-FFF2-40B4-BE49-F238E27FC236}">
                <a16:creationId xmlns:a16="http://schemas.microsoft.com/office/drawing/2014/main" id="{D9399A60-2097-553C-A53A-C0820E09E9E9}"/>
              </a:ext>
            </a:extLst>
          </p:cNvPr>
          <p:cNvSpPr/>
          <p:nvPr/>
        </p:nvSpPr>
        <p:spPr>
          <a:xfrm>
            <a:off x="7965326" y="2029851"/>
            <a:ext cx="476250" cy="476250"/>
          </a:xfrm>
          <a:prstGeom prst="ellipse">
            <a:avLst/>
          </a:prstGeom>
          <a:solidFill>
            <a:schemeClr val="bg1">
              <a:lumMod val="95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lumMod val="85000"/>
                    <a:lumOff val="15000"/>
                  </a:prstClr>
                </a:solidFill>
                <a:effectLst/>
                <a:uLnTx/>
                <a:uFillTx/>
                <a:latin typeface="Trebuchet MS" panose="020B0603020202020204"/>
                <a:ea typeface="+mn-ea"/>
                <a:cs typeface="+mn-cs"/>
              </a:rPr>
              <a:t>5</a:t>
            </a:r>
          </a:p>
        </p:txBody>
      </p:sp>
      <p:grpSp>
        <p:nvGrpSpPr>
          <p:cNvPr id="71" name="Graphic 6" descr="Lightbulb">
            <a:extLst>
              <a:ext uri="{FF2B5EF4-FFF2-40B4-BE49-F238E27FC236}">
                <a16:creationId xmlns:a16="http://schemas.microsoft.com/office/drawing/2014/main" id="{A759806C-9DB7-20A9-7B1F-3F8982256E35}"/>
              </a:ext>
            </a:extLst>
          </p:cNvPr>
          <p:cNvGrpSpPr/>
          <p:nvPr/>
        </p:nvGrpSpPr>
        <p:grpSpPr>
          <a:xfrm>
            <a:off x="878873" y="2934643"/>
            <a:ext cx="515890" cy="433388"/>
            <a:chOff x="930275" y="2232577"/>
            <a:chExt cx="577850" cy="577850"/>
          </a:xfrm>
          <a:solidFill>
            <a:schemeClr val="accent4">
              <a:lumMod val="60000"/>
              <a:lumOff val="40000"/>
            </a:schemeClr>
          </a:solidFill>
        </p:grpSpPr>
        <p:sp>
          <p:nvSpPr>
            <p:cNvPr id="72" name="Freeform: Shape 71">
              <a:extLst>
                <a:ext uri="{FF2B5EF4-FFF2-40B4-BE49-F238E27FC236}">
                  <a16:creationId xmlns:a16="http://schemas.microsoft.com/office/drawing/2014/main" id="{AE699D8D-3758-8C90-D9DF-8321F82FBE3F}"/>
                </a:ext>
              </a:extLst>
            </p:cNvPr>
            <p:cNvSpPr/>
            <p:nvPr/>
          </p:nvSpPr>
          <p:spPr>
            <a:xfrm>
              <a:off x="1140949" y="2617810"/>
              <a:ext cx="156501" cy="36115"/>
            </a:xfrm>
            <a:custGeom>
              <a:avLst/>
              <a:gdLst>
                <a:gd name="connsiteX0" fmla="*/ 18058 w 156501"/>
                <a:gd name="connsiteY0" fmla="*/ 0 h 36115"/>
                <a:gd name="connsiteX1" fmla="*/ 138443 w 156501"/>
                <a:gd name="connsiteY1" fmla="*/ 0 h 36115"/>
                <a:gd name="connsiteX2" fmla="*/ 156501 w 156501"/>
                <a:gd name="connsiteY2" fmla="*/ 18058 h 36115"/>
                <a:gd name="connsiteX3" fmla="*/ 138443 w 156501"/>
                <a:gd name="connsiteY3" fmla="*/ 36116 h 36115"/>
                <a:gd name="connsiteX4" fmla="*/ 18058 w 156501"/>
                <a:gd name="connsiteY4" fmla="*/ 36116 h 36115"/>
                <a:gd name="connsiteX5" fmla="*/ 0 w 156501"/>
                <a:gd name="connsiteY5" fmla="*/ 18058 h 36115"/>
                <a:gd name="connsiteX6" fmla="*/ 18058 w 156501"/>
                <a:gd name="connsiteY6" fmla="*/ 0 h 3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01" h="36115">
                  <a:moveTo>
                    <a:pt x="18058" y="0"/>
                  </a:moveTo>
                  <a:lnTo>
                    <a:pt x="138443" y="0"/>
                  </a:lnTo>
                  <a:cubicBezTo>
                    <a:pt x="148676" y="0"/>
                    <a:pt x="156501" y="7825"/>
                    <a:pt x="156501" y="18058"/>
                  </a:cubicBezTo>
                  <a:cubicBezTo>
                    <a:pt x="156501" y="28291"/>
                    <a:pt x="148676" y="36116"/>
                    <a:pt x="138443" y="36116"/>
                  </a:cubicBezTo>
                  <a:lnTo>
                    <a:pt x="18058" y="36116"/>
                  </a:lnTo>
                  <a:cubicBezTo>
                    <a:pt x="7825" y="36116"/>
                    <a:pt x="0" y="28291"/>
                    <a:pt x="0" y="18058"/>
                  </a:cubicBezTo>
                  <a:cubicBezTo>
                    <a:pt x="0" y="7825"/>
                    <a:pt x="7825" y="0"/>
                    <a:pt x="18058" y="0"/>
                  </a:cubicBezTo>
                  <a:close/>
                </a:path>
              </a:pathLst>
            </a:custGeom>
            <a:grpFill/>
            <a:ln w="5953" cap="flat">
              <a:solidFill>
                <a:schemeClr val="accent4">
                  <a:lumMod val="60000"/>
                  <a:lumOff val="40000"/>
                </a:schemeClr>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73" name="Freeform: Shape 72">
              <a:extLst>
                <a:ext uri="{FF2B5EF4-FFF2-40B4-BE49-F238E27FC236}">
                  <a16:creationId xmlns:a16="http://schemas.microsoft.com/office/drawing/2014/main" id="{5209FE85-09E8-20B9-419E-CCB7F2F31EAC}"/>
                </a:ext>
              </a:extLst>
            </p:cNvPr>
            <p:cNvSpPr/>
            <p:nvPr/>
          </p:nvSpPr>
          <p:spPr>
            <a:xfrm>
              <a:off x="1140949" y="2678003"/>
              <a:ext cx="156501" cy="36115"/>
            </a:xfrm>
            <a:custGeom>
              <a:avLst/>
              <a:gdLst>
                <a:gd name="connsiteX0" fmla="*/ 18058 w 156501"/>
                <a:gd name="connsiteY0" fmla="*/ 0 h 36115"/>
                <a:gd name="connsiteX1" fmla="*/ 138443 w 156501"/>
                <a:gd name="connsiteY1" fmla="*/ 0 h 36115"/>
                <a:gd name="connsiteX2" fmla="*/ 156501 w 156501"/>
                <a:gd name="connsiteY2" fmla="*/ 18058 h 36115"/>
                <a:gd name="connsiteX3" fmla="*/ 138443 w 156501"/>
                <a:gd name="connsiteY3" fmla="*/ 36116 h 36115"/>
                <a:gd name="connsiteX4" fmla="*/ 18058 w 156501"/>
                <a:gd name="connsiteY4" fmla="*/ 36116 h 36115"/>
                <a:gd name="connsiteX5" fmla="*/ 0 w 156501"/>
                <a:gd name="connsiteY5" fmla="*/ 18058 h 36115"/>
                <a:gd name="connsiteX6" fmla="*/ 18058 w 156501"/>
                <a:gd name="connsiteY6" fmla="*/ 0 h 3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01" h="36115">
                  <a:moveTo>
                    <a:pt x="18058" y="0"/>
                  </a:moveTo>
                  <a:lnTo>
                    <a:pt x="138443" y="0"/>
                  </a:lnTo>
                  <a:cubicBezTo>
                    <a:pt x="148676" y="0"/>
                    <a:pt x="156501" y="7825"/>
                    <a:pt x="156501" y="18058"/>
                  </a:cubicBezTo>
                  <a:cubicBezTo>
                    <a:pt x="156501" y="28291"/>
                    <a:pt x="148676" y="36116"/>
                    <a:pt x="138443" y="36116"/>
                  </a:cubicBezTo>
                  <a:lnTo>
                    <a:pt x="18058" y="36116"/>
                  </a:lnTo>
                  <a:cubicBezTo>
                    <a:pt x="7825" y="36116"/>
                    <a:pt x="0" y="28291"/>
                    <a:pt x="0" y="18058"/>
                  </a:cubicBezTo>
                  <a:cubicBezTo>
                    <a:pt x="0" y="7825"/>
                    <a:pt x="7825" y="0"/>
                    <a:pt x="18058" y="0"/>
                  </a:cubicBezTo>
                  <a:close/>
                </a:path>
              </a:pathLst>
            </a:custGeom>
            <a:grpFill/>
            <a:ln w="5953" cap="flat">
              <a:solidFill>
                <a:schemeClr val="accent4">
                  <a:lumMod val="60000"/>
                  <a:lumOff val="40000"/>
                </a:schemeClr>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74" name="Freeform: Shape 73">
              <a:extLst>
                <a:ext uri="{FF2B5EF4-FFF2-40B4-BE49-F238E27FC236}">
                  <a16:creationId xmlns:a16="http://schemas.microsoft.com/office/drawing/2014/main" id="{B911008A-5B0F-3D52-885D-2BF3A99184E3}"/>
                </a:ext>
              </a:extLst>
            </p:cNvPr>
            <p:cNvSpPr/>
            <p:nvPr/>
          </p:nvSpPr>
          <p:spPr>
            <a:xfrm>
              <a:off x="1180074" y="2738195"/>
              <a:ext cx="78250" cy="36115"/>
            </a:xfrm>
            <a:custGeom>
              <a:avLst/>
              <a:gdLst>
                <a:gd name="connsiteX0" fmla="*/ 0 w 78250"/>
                <a:gd name="connsiteY0" fmla="*/ 0 h 36115"/>
                <a:gd name="connsiteX1" fmla="*/ 39125 w 78250"/>
                <a:gd name="connsiteY1" fmla="*/ 36116 h 36115"/>
                <a:gd name="connsiteX2" fmla="*/ 78251 w 78250"/>
                <a:gd name="connsiteY2" fmla="*/ 0 h 36115"/>
                <a:gd name="connsiteX3" fmla="*/ 0 w 78250"/>
                <a:gd name="connsiteY3" fmla="*/ 0 h 36115"/>
              </a:gdLst>
              <a:ahLst/>
              <a:cxnLst>
                <a:cxn ang="0">
                  <a:pos x="connsiteX0" y="connsiteY0"/>
                </a:cxn>
                <a:cxn ang="0">
                  <a:pos x="connsiteX1" y="connsiteY1"/>
                </a:cxn>
                <a:cxn ang="0">
                  <a:pos x="connsiteX2" y="connsiteY2"/>
                </a:cxn>
                <a:cxn ang="0">
                  <a:pos x="connsiteX3" y="connsiteY3"/>
                </a:cxn>
              </a:cxnLst>
              <a:rect l="l" t="t" r="r" b="b"/>
              <a:pathLst>
                <a:path w="78250" h="36115">
                  <a:moveTo>
                    <a:pt x="0" y="0"/>
                  </a:moveTo>
                  <a:cubicBezTo>
                    <a:pt x="1806" y="20466"/>
                    <a:pt x="18660" y="36116"/>
                    <a:pt x="39125" y="36116"/>
                  </a:cubicBezTo>
                  <a:cubicBezTo>
                    <a:pt x="59591" y="36116"/>
                    <a:pt x="76445" y="20466"/>
                    <a:pt x="78251" y="0"/>
                  </a:cubicBezTo>
                  <a:lnTo>
                    <a:pt x="0" y="0"/>
                  </a:lnTo>
                  <a:close/>
                </a:path>
              </a:pathLst>
            </a:custGeom>
            <a:grpFill/>
            <a:ln w="5953" cap="flat">
              <a:solidFill>
                <a:schemeClr val="accent4">
                  <a:lumMod val="60000"/>
                  <a:lumOff val="40000"/>
                </a:schemeClr>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75" name="Freeform: Shape 74">
              <a:extLst>
                <a:ext uri="{FF2B5EF4-FFF2-40B4-BE49-F238E27FC236}">
                  <a16:creationId xmlns:a16="http://schemas.microsoft.com/office/drawing/2014/main" id="{A7AD2384-3B23-3DB5-F790-16E37EEC6A2D}"/>
                </a:ext>
              </a:extLst>
            </p:cNvPr>
            <p:cNvSpPr/>
            <p:nvPr/>
          </p:nvSpPr>
          <p:spPr>
            <a:xfrm>
              <a:off x="1062698" y="2268692"/>
              <a:ext cx="313002" cy="325040"/>
            </a:xfrm>
            <a:custGeom>
              <a:avLst/>
              <a:gdLst>
                <a:gd name="connsiteX0" fmla="*/ 156501 w 313002"/>
                <a:gd name="connsiteY0" fmla="*/ 0 h 325040"/>
                <a:gd name="connsiteX1" fmla="*/ 156501 w 313002"/>
                <a:gd name="connsiteY1" fmla="*/ 0 h 325040"/>
                <a:gd name="connsiteX2" fmla="*/ 156501 w 313002"/>
                <a:gd name="connsiteY2" fmla="*/ 0 h 325040"/>
                <a:gd name="connsiteX3" fmla="*/ 0 w 313002"/>
                <a:gd name="connsiteY3" fmla="*/ 154695 h 325040"/>
                <a:gd name="connsiteX4" fmla="*/ 0 w 313002"/>
                <a:gd name="connsiteY4" fmla="*/ 160113 h 325040"/>
                <a:gd name="connsiteX5" fmla="*/ 10835 w 313002"/>
                <a:gd name="connsiteY5" fmla="*/ 214286 h 325040"/>
                <a:gd name="connsiteX6" fmla="*/ 37921 w 313002"/>
                <a:gd name="connsiteY6" fmla="*/ 258829 h 325040"/>
                <a:gd name="connsiteX7" fmla="*/ 74639 w 313002"/>
                <a:gd name="connsiteY7" fmla="*/ 318419 h 325040"/>
                <a:gd name="connsiteX8" fmla="*/ 85474 w 313002"/>
                <a:gd name="connsiteY8" fmla="*/ 325041 h 325040"/>
                <a:gd name="connsiteX9" fmla="*/ 227528 w 313002"/>
                <a:gd name="connsiteY9" fmla="*/ 325041 h 325040"/>
                <a:gd name="connsiteX10" fmla="*/ 238363 w 313002"/>
                <a:gd name="connsiteY10" fmla="*/ 318419 h 325040"/>
                <a:gd name="connsiteX11" fmla="*/ 275081 w 313002"/>
                <a:gd name="connsiteY11" fmla="*/ 258829 h 325040"/>
                <a:gd name="connsiteX12" fmla="*/ 302167 w 313002"/>
                <a:gd name="connsiteY12" fmla="*/ 214286 h 325040"/>
                <a:gd name="connsiteX13" fmla="*/ 313002 w 313002"/>
                <a:gd name="connsiteY13" fmla="*/ 160113 h 325040"/>
                <a:gd name="connsiteX14" fmla="*/ 313002 w 313002"/>
                <a:gd name="connsiteY14" fmla="*/ 154695 h 325040"/>
                <a:gd name="connsiteX15" fmla="*/ 156501 w 313002"/>
                <a:gd name="connsiteY15" fmla="*/ 0 h 325040"/>
                <a:gd name="connsiteX16" fmla="*/ 276886 w 313002"/>
                <a:gd name="connsiteY16" fmla="*/ 159511 h 325040"/>
                <a:gd name="connsiteX17" fmla="*/ 268459 w 313002"/>
                <a:gd name="connsiteY17" fmla="*/ 201646 h 325040"/>
                <a:gd name="connsiteX18" fmla="*/ 247994 w 313002"/>
                <a:gd name="connsiteY18" fmla="*/ 234752 h 325040"/>
                <a:gd name="connsiteX19" fmla="*/ 213082 w 313002"/>
                <a:gd name="connsiteY19" fmla="*/ 288925 h 325040"/>
                <a:gd name="connsiteX20" fmla="*/ 156501 w 313002"/>
                <a:gd name="connsiteY20" fmla="*/ 288925 h 325040"/>
                <a:gd name="connsiteX21" fmla="*/ 100522 w 313002"/>
                <a:gd name="connsiteY21" fmla="*/ 288925 h 325040"/>
                <a:gd name="connsiteX22" fmla="*/ 65610 w 313002"/>
                <a:gd name="connsiteY22" fmla="*/ 234752 h 325040"/>
                <a:gd name="connsiteX23" fmla="*/ 45145 w 313002"/>
                <a:gd name="connsiteY23" fmla="*/ 201646 h 325040"/>
                <a:gd name="connsiteX24" fmla="*/ 36718 w 313002"/>
                <a:gd name="connsiteY24" fmla="*/ 159511 h 325040"/>
                <a:gd name="connsiteX25" fmla="*/ 36718 w 313002"/>
                <a:gd name="connsiteY25" fmla="*/ 154695 h 325040"/>
                <a:gd name="connsiteX26" fmla="*/ 157103 w 313002"/>
                <a:gd name="connsiteY26" fmla="*/ 35514 h 325040"/>
                <a:gd name="connsiteX27" fmla="*/ 157103 w 313002"/>
                <a:gd name="connsiteY27" fmla="*/ 35514 h 325040"/>
                <a:gd name="connsiteX28" fmla="*/ 157103 w 313002"/>
                <a:gd name="connsiteY28" fmla="*/ 35514 h 325040"/>
                <a:gd name="connsiteX29" fmla="*/ 157103 w 313002"/>
                <a:gd name="connsiteY29" fmla="*/ 35514 h 325040"/>
                <a:gd name="connsiteX30" fmla="*/ 157103 w 313002"/>
                <a:gd name="connsiteY30" fmla="*/ 35514 h 325040"/>
                <a:gd name="connsiteX31" fmla="*/ 157103 w 313002"/>
                <a:gd name="connsiteY31" fmla="*/ 35514 h 325040"/>
                <a:gd name="connsiteX32" fmla="*/ 157103 w 313002"/>
                <a:gd name="connsiteY32" fmla="*/ 35514 h 325040"/>
                <a:gd name="connsiteX33" fmla="*/ 277488 w 313002"/>
                <a:gd name="connsiteY33" fmla="*/ 154695 h 325040"/>
                <a:gd name="connsiteX34" fmla="*/ 277488 w 313002"/>
                <a:gd name="connsiteY34" fmla="*/ 159511 h 32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002" h="325040">
                  <a:moveTo>
                    <a:pt x="156501" y="0"/>
                  </a:moveTo>
                  <a:cubicBezTo>
                    <a:pt x="156501" y="0"/>
                    <a:pt x="156501" y="0"/>
                    <a:pt x="156501" y="0"/>
                  </a:cubicBezTo>
                  <a:cubicBezTo>
                    <a:pt x="156501" y="0"/>
                    <a:pt x="156501" y="0"/>
                    <a:pt x="156501" y="0"/>
                  </a:cubicBezTo>
                  <a:cubicBezTo>
                    <a:pt x="71027" y="602"/>
                    <a:pt x="1806" y="69222"/>
                    <a:pt x="0" y="154695"/>
                  </a:cubicBezTo>
                  <a:lnTo>
                    <a:pt x="0" y="160113"/>
                  </a:lnTo>
                  <a:cubicBezTo>
                    <a:pt x="602" y="178772"/>
                    <a:pt x="4213" y="196830"/>
                    <a:pt x="10835" y="214286"/>
                  </a:cubicBezTo>
                  <a:cubicBezTo>
                    <a:pt x="17456" y="230538"/>
                    <a:pt x="26485" y="245586"/>
                    <a:pt x="37921" y="258829"/>
                  </a:cubicBezTo>
                  <a:cubicBezTo>
                    <a:pt x="52368" y="274479"/>
                    <a:pt x="68018" y="305177"/>
                    <a:pt x="74639" y="318419"/>
                  </a:cubicBezTo>
                  <a:cubicBezTo>
                    <a:pt x="76445" y="322633"/>
                    <a:pt x="80658" y="325041"/>
                    <a:pt x="85474" y="325041"/>
                  </a:cubicBezTo>
                  <a:lnTo>
                    <a:pt x="227528" y="325041"/>
                  </a:lnTo>
                  <a:cubicBezTo>
                    <a:pt x="232344" y="325041"/>
                    <a:pt x="236557" y="322633"/>
                    <a:pt x="238363" y="318419"/>
                  </a:cubicBezTo>
                  <a:cubicBezTo>
                    <a:pt x="244984" y="305177"/>
                    <a:pt x="260634" y="274479"/>
                    <a:pt x="275081" y="258829"/>
                  </a:cubicBezTo>
                  <a:cubicBezTo>
                    <a:pt x="286517" y="245586"/>
                    <a:pt x="296148" y="230538"/>
                    <a:pt x="302167" y="214286"/>
                  </a:cubicBezTo>
                  <a:cubicBezTo>
                    <a:pt x="308789" y="196830"/>
                    <a:pt x="312400" y="178772"/>
                    <a:pt x="313002" y="160113"/>
                  </a:cubicBezTo>
                  <a:lnTo>
                    <a:pt x="313002" y="154695"/>
                  </a:lnTo>
                  <a:cubicBezTo>
                    <a:pt x="311196" y="69222"/>
                    <a:pt x="241975" y="602"/>
                    <a:pt x="156501" y="0"/>
                  </a:cubicBezTo>
                  <a:close/>
                  <a:moveTo>
                    <a:pt x="276886" y="159511"/>
                  </a:moveTo>
                  <a:cubicBezTo>
                    <a:pt x="276285" y="173957"/>
                    <a:pt x="273275" y="188403"/>
                    <a:pt x="268459" y="201646"/>
                  </a:cubicBezTo>
                  <a:cubicBezTo>
                    <a:pt x="263644" y="213684"/>
                    <a:pt x="257023" y="225121"/>
                    <a:pt x="247994" y="234752"/>
                  </a:cubicBezTo>
                  <a:cubicBezTo>
                    <a:pt x="234150" y="251606"/>
                    <a:pt x="222111" y="269663"/>
                    <a:pt x="213082" y="288925"/>
                  </a:cubicBezTo>
                  <a:lnTo>
                    <a:pt x="156501" y="288925"/>
                  </a:lnTo>
                  <a:lnTo>
                    <a:pt x="100522" y="288925"/>
                  </a:lnTo>
                  <a:cubicBezTo>
                    <a:pt x="90891" y="269663"/>
                    <a:pt x="78852" y="251606"/>
                    <a:pt x="65610" y="234752"/>
                  </a:cubicBezTo>
                  <a:cubicBezTo>
                    <a:pt x="57183" y="225121"/>
                    <a:pt x="49960" y="213684"/>
                    <a:pt x="45145" y="201646"/>
                  </a:cubicBezTo>
                  <a:cubicBezTo>
                    <a:pt x="39727" y="188403"/>
                    <a:pt x="37319" y="173957"/>
                    <a:pt x="36718" y="159511"/>
                  </a:cubicBezTo>
                  <a:lnTo>
                    <a:pt x="36718" y="154695"/>
                  </a:lnTo>
                  <a:cubicBezTo>
                    <a:pt x="37921" y="89085"/>
                    <a:pt x="91493" y="36116"/>
                    <a:pt x="157103" y="35514"/>
                  </a:cubicBezTo>
                  <a:lnTo>
                    <a:pt x="157103" y="35514"/>
                  </a:lnTo>
                  <a:lnTo>
                    <a:pt x="157103" y="35514"/>
                  </a:lnTo>
                  <a:cubicBezTo>
                    <a:pt x="157103" y="35514"/>
                    <a:pt x="157103" y="35514"/>
                    <a:pt x="157103" y="35514"/>
                  </a:cubicBezTo>
                  <a:cubicBezTo>
                    <a:pt x="157103" y="35514"/>
                    <a:pt x="157103" y="35514"/>
                    <a:pt x="157103" y="35514"/>
                  </a:cubicBezTo>
                  <a:lnTo>
                    <a:pt x="157103" y="35514"/>
                  </a:lnTo>
                  <a:lnTo>
                    <a:pt x="157103" y="35514"/>
                  </a:lnTo>
                  <a:cubicBezTo>
                    <a:pt x="222713" y="36116"/>
                    <a:pt x="276285" y="88483"/>
                    <a:pt x="277488" y="154695"/>
                  </a:cubicBezTo>
                  <a:lnTo>
                    <a:pt x="277488" y="159511"/>
                  </a:lnTo>
                  <a:close/>
                </a:path>
              </a:pathLst>
            </a:custGeom>
            <a:grpFill/>
            <a:ln w="5953" cap="flat">
              <a:solidFill>
                <a:schemeClr val="accent4">
                  <a:lumMod val="60000"/>
                  <a:lumOff val="40000"/>
                </a:schemeClr>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grpSp>
      <p:grpSp>
        <p:nvGrpSpPr>
          <p:cNvPr id="76" name="Graphic 10" descr="Research">
            <a:extLst>
              <a:ext uri="{FF2B5EF4-FFF2-40B4-BE49-F238E27FC236}">
                <a16:creationId xmlns:a16="http://schemas.microsoft.com/office/drawing/2014/main" id="{88D8A50A-E0C6-ACE7-52D0-5B7CF2F9AAD7}"/>
              </a:ext>
            </a:extLst>
          </p:cNvPr>
          <p:cNvGrpSpPr/>
          <p:nvPr/>
        </p:nvGrpSpPr>
        <p:grpSpPr>
          <a:xfrm>
            <a:off x="4329157" y="2935040"/>
            <a:ext cx="433388" cy="433388"/>
            <a:chOff x="5807075" y="2232577"/>
            <a:chExt cx="577850" cy="577850"/>
          </a:xfrm>
          <a:solidFill>
            <a:schemeClr val="accent4">
              <a:lumMod val="60000"/>
              <a:lumOff val="40000"/>
            </a:schemeClr>
          </a:solidFill>
        </p:grpSpPr>
        <p:sp>
          <p:nvSpPr>
            <p:cNvPr id="77" name="Freeform: Shape 76">
              <a:extLst>
                <a:ext uri="{FF2B5EF4-FFF2-40B4-BE49-F238E27FC236}">
                  <a16:creationId xmlns:a16="http://schemas.microsoft.com/office/drawing/2014/main" id="{C1949265-D661-7312-A186-33B0CC28BA7A}"/>
                </a:ext>
              </a:extLst>
            </p:cNvPr>
            <p:cNvSpPr/>
            <p:nvPr/>
          </p:nvSpPr>
          <p:spPr>
            <a:xfrm>
              <a:off x="5854021" y="2282533"/>
              <a:ext cx="476278" cy="476880"/>
            </a:xfrm>
            <a:custGeom>
              <a:avLst/>
              <a:gdLst>
                <a:gd name="connsiteX0" fmla="*/ 389450 w 476278"/>
                <a:gd name="connsiteY0" fmla="*/ 329859 h 476880"/>
                <a:gd name="connsiteX1" fmla="*/ 352131 w 476278"/>
                <a:gd name="connsiteY1" fmla="*/ 318423 h 476880"/>
                <a:gd name="connsiteX2" fmla="*/ 325044 w 476278"/>
                <a:gd name="connsiteY2" fmla="*/ 291938 h 476880"/>
                <a:gd name="connsiteX3" fmla="*/ 362363 w 476278"/>
                <a:gd name="connsiteY3" fmla="*/ 182387 h 476880"/>
                <a:gd name="connsiteX4" fmla="*/ 181785 w 476278"/>
                <a:gd name="connsiteY4" fmla="*/ 3 h 476880"/>
                <a:gd name="connsiteX5" fmla="*/ 3 w 476278"/>
                <a:gd name="connsiteY5" fmla="*/ 180581 h 476880"/>
                <a:gd name="connsiteX6" fmla="*/ 180581 w 476278"/>
                <a:gd name="connsiteY6" fmla="*/ 362363 h 476880"/>
                <a:gd name="connsiteX7" fmla="*/ 291336 w 476278"/>
                <a:gd name="connsiteY7" fmla="*/ 325044 h 476880"/>
                <a:gd name="connsiteX8" fmla="*/ 317821 w 476278"/>
                <a:gd name="connsiteY8" fmla="*/ 351529 h 476880"/>
                <a:gd name="connsiteX9" fmla="*/ 329257 w 476278"/>
                <a:gd name="connsiteY9" fmla="*/ 389450 h 476880"/>
                <a:gd name="connsiteX10" fmla="*/ 404498 w 476278"/>
                <a:gd name="connsiteY10" fmla="*/ 464691 h 476880"/>
                <a:gd name="connsiteX11" fmla="*/ 464089 w 476278"/>
                <a:gd name="connsiteY11" fmla="*/ 464691 h 476880"/>
                <a:gd name="connsiteX12" fmla="*/ 464089 w 476278"/>
                <a:gd name="connsiteY12" fmla="*/ 405100 h 476880"/>
                <a:gd name="connsiteX13" fmla="*/ 389450 w 476278"/>
                <a:gd name="connsiteY13" fmla="*/ 329859 h 476880"/>
                <a:gd name="connsiteX14" fmla="*/ 181785 w 476278"/>
                <a:gd name="connsiteY14" fmla="*/ 326248 h 476880"/>
                <a:gd name="connsiteX15" fmla="*/ 37323 w 476278"/>
                <a:gd name="connsiteY15" fmla="*/ 181785 h 476880"/>
                <a:gd name="connsiteX16" fmla="*/ 181785 w 476278"/>
                <a:gd name="connsiteY16" fmla="*/ 37323 h 476880"/>
                <a:gd name="connsiteX17" fmla="*/ 326248 w 476278"/>
                <a:gd name="connsiteY17" fmla="*/ 181785 h 476880"/>
                <a:gd name="connsiteX18" fmla="*/ 181785 w 476278"/>
                <a:gd name="connsiteY18" fmla="*/ 326248 h 47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278" h="476880">
                  <a:moveTo>
                    <a:pt x="389450" y="329859"/>
                  </a:moveTo>
                  <a:cubicBezTo>
                    <a:pt x="379819" y="320229"/>
                    <a:pt x="365373" y="315413"/>
                    <a:pt x="352131" y="318423"/>
                  </a:cubicBezTo>
                  <a:lnTo>
                    <a:pt x="325044" y="291938"/>
                  </a:lnTo>
                  <a:cubicBezTo>
                    <a:pt x="349121" y="260638"/>
                    <a:pt x="362363" y="222114"/>
                    <a:pt x="362363" y="182387"/>
                  </a:cubicBezTo>
                  <a:cubicBezTo>
                    <a:pt x="362965" y="81865"/>
                    <a:pt x="281705" y="605"/>
                    <a:pt x="181785" y="3"/>
                  </a:cubicBezTo>
                  <a:cubicBezTo>
                    <a:pt x="81865" y="-599"/>
                    <a:pt x="605" y="80662"/>
                    <a:pt x="3" y="180581"/>
                  </a:cubicBezTo>
                  <a:cubicBezTo>
                    <a:pt x="-599" y="280501"/>
                    <a:pt x="80662" y="361762"/>
                    <a:pt x="180581" y="362363"/>
                  </a:cubicBezTo>
                  <a:cubicBezTo>
                    <a:pt x="220309" y="362363"/>
                    <a:pt x="259434" y="349121"/>
                    <a:pt x="291336" y="325044"/>
                  </a:cubicBezTo>
                  <a:lnTo>
                    <a:pt x="317821" y="351529"/>
                  </a:lnTo>
                  <a:cubicBezTo>
                    <a:pt x="315413" y="365373"/>
                    <a:pt x="319627" y="379217"/>
                    <a:pt x="329257" y="389450"/>
                  </a:cubicBezTo>
                  <a:lnTo>
                    <a:pt x="404498" y="464691"/>
                  </a:lnTo>
                  <a:cubicBezTo>
                    <a:pt x="420750" y="480943"/>
                    <a:pt x="447837" y="480943"/>
                    <a:pt x="464089" y="464691"/>
                  </a:cubicBezTo>
                  <a:cubicBezTo>
                    <a:pt x="480341" y="448439"/>
                    <a:pt x="480341" y="421352"/>
                    <a:pt x="464089" y="405100"/>
                  </a:cubicBezTo>
                  <a:lnTo>
                    <a:pt x="389450" y="329859"/>
                  </a:lnTo>
                  <a:close/>
                  <a:moveTo>
                    <a:pt x="181785" y="326248"/>
                  </a:moveTo>
                  <a:cubicBezTo>
                    <a:pt x="101729" y="326248"/>
                    <a:pt x="37323" y="261842"/>
                    <a:pt x="37323" y="181785"/>
                  </a:cubicBezTo>
                  <a:cubicBezTo>
                    <a:pt x="37323" y="101729"/>
                    <a:pt x="101729" y="37323"/>
                    <a:pt x="181785" y="37323"/>
                  </a:cubicBezTo>
                  <a:cubicBezTo>
                    <a:pt x="261842" y="37323"/>
                    <a:pt x="326248" y="101729"/>
                    <a:pt x="326248" y="181785"/>
                  </a:cubicBezTo>
                  <a:cubicBezTo>
                    <a:pt x="326248" y="261240"/>
                    <a:pt x="261240" y="326248"/>
                    <a:pt x="181785" y="326248"/>
                  </a:cubicBezTo>
                  <a:close/>
                </a:path>
              </a:pathLst>
            </a:custGeom>
            <a:grpFill/>
            <a:ln w="595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78" name="Freeform: Shape 77">
              <a:extLst>
                <a:ext uri="{FF2B5EF4-FFF2-40B4-BE49-F238E27FC236}">
                  <a16:creationId xmlns:a16="http://schemas.microsoft.com/office/drawing/2014/main" id="{078F15BE-092C-1355-C9BB-89949D1AF15A}"/>
                </a:ext>
              </a:extLst>
            </p:cNvPr>
            <p:cNvSpPr/>
            <p:nvPr/>
          </p:nvSpPr>
          <p:spPr>
            <a:xfrm>
              <a:off x="5906392" y="2371993"/>
              <a:ext cx="259430" cy="190439"/>
            </a:xfrm>
            <a:custGeom>
              <a:avLst/>
              <a:gdLst>
                <a:gd name="connsiteX0" fmla="*/ 258829 w 259430"/>
                <a:gd name="connsiteY0" fmla="*/ 83297 h 190439"/>
                <a:gd name="connsiteX1" fmla="*/ 224519 w 259430"/>
                <a:gd name="connsiteY1" fmla="*/ 83297 h 190439"/>
                <a:gd name="connsiteX2" fmla="*/ 216694 w 259430"/>
                <a:gd name="connsiteY2" fmla="*/ 88112 h 190439"/>
                <a:gd name="connsiteX3" fmla="*/ 193821 w 259430"/>
                <a:gd name="connsiteY3" fmla="*/ 112791 h 190439"/>
                <a:gd name="connsiteX4" fmla="*/ 174559 w 259430"/>
                <a:gd name="connsiteY4" fmla="*/ 45977 h 190439"/>
                <a:gd name="connsiteX5" fmla="*/ 161316 w 259430"/>
                <a:gd name="connsiteY5" fmla="*/ 38754 h 190439"/>
                <a:gd name="connsiteX6" fmla="*/ 154093 w 259430"/>
                <a:gd name="connsiteY6" fmla="*/ 45375 h 190439"/>
                <a:gd name="connsiteX7" fmla="*/ 117978 w 259430"/>
                <a:gd name="connsiteY7" fmla="*/ 141082 h 190439"/>
                <a:gd name="connsiteX8" fmla="*/ 93299 w 259430"/>
                <a:gd name="connsiteY8" fmla="*/ 8658 h 190439"/>
                <a:gd name="connsiteX9" fmla="*/ 81260 w 259430"/>
                <a:gd name="connsiteY9" fmla="*/ 231 h 190439"/>
                <a:gd name="connsiteX10" fmla="*/ 72833 w 259430"/>
                <a:gd name="connsiteY10" fmla="*/ 7454 h 190439"/>
                <a:gd name="connsiteX11" fmla="*/ 46950 w 259430"/>
                <a:gd name="connsiteY11" fmla="*/ 83297 h 190439"/>
                <a:gd name="connsiteX12" fmla="*/ 0 w 259430"/>
                <a:gd name="connsiteY12" fmla="*/ 83297 h 190439"/>
                <a:gd name="connsiteX13" fmla="*/ 0 w 259430"/>
                <a:gd name="connsiteY13" fmla="*/ 107374 h 190439"/>
                <a:gd name="connsiteX14" fmla="*/ 54775 w 259430"/>
                <a:gd name="connsiteY14" fmla="*/ 107374 h 190439"/>
                <a:gd name="connsiteX15" fmla="*/ 65008 w 259430"/>
                <a:gd name="connsiteY15" fmla="*/ 98345 h 190439"/>
                <a:gd name="connsiteX16" fmla="*/ 80056 w 259430"/>
                <a:gd name="connsiteY16" fmla="*/ 52598 h 190439"/>
                <a:gd name="connsiteX17" fmla="*/ 104133 w 259430"/>
                <a:gd name="connsiteY17" fmla="*/ 182013 h 190439"/>
                <a:gd name="connsiteX18" fmla="*/ 113764 w 259430"/>
                <a:gd name="connsiteY18" fmla="*/ 190440 h 190439"/>
                <a:gd name="connsiteX19" fmla="*/ 114968 w 259430"/>
                <a:gd name="connsiteY19" fmla="*/ 190440 h 190439"/>
                <a:gd name="connsiteX20" fmla="*/ 125201 w 259430"/>
                <a:gd name="connsiteY20" fmla="*/ 183818 h 190439"/>
                <a:gd name="connsiteX21" fmla="*/ 163724 w 259430"/>
                <a:gd name="connsiteY21" fmla="*/ 82695 h 190439"/>
                <a:gd name="connsiteX22" fmla="*/ 179374 w 259430"/>
                <a:gd name="connsiteY22" fmla="*/ 136868 h 190439"/>
                <a:gd name="connsiteX23" fmla="*/ 192617 w 259430"/>
                <a:gd name="connsiteY23" fmla="*/ 144091 h 190439"/>
                <a:gd name="connsiteX24" fmla="*/ 197432 w 259430"/>
                <a:gd name="connsiteY24" fmla="*/ 141082 h 190439"/>
                <a:gd name="connsiteX25" fmla="*/ 229936 w 259430"/>
                <a:gd name="connsiteY25" fmla="*/ 107374 h 190439"/>
                <a:gd name="connsiteX26" fmla="*/ 259431 w 259430"/>
                <a:gd name="connsiteY26" fmla="*/ 107374 h 190439"/>
                <a:gd name="connsiteX27" fmla="*/ 259431 w 259430"/>
                <a:gd name="connsiteY27" fmla="*/ 83297 h 19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9430" h="190439">
                  <a:moveTo>
                    <a:pt x="258829" y="83297"/>
                  </a:moveTo>
                  <a:lnTo>
                    <a:pt x="224519" y="83297"/>
                  </a:lnTo>
                  <a:cubicBezTo>
                    <a:pt x="221509" y="83899"/>
                    <a:pt x="218500" y="85704"/>
                    <a:pt x="216694" y="88112"/>
                  </a:cubicBezTo>
                  <a:lnTo>
                    <a:pt x="193821" y="112791"/>
                  </a:lnTo>
                  <a:lnTo>
                    <a:pt x="174559" y="45977"/>
                  </a:lnTo>
                  <a:cubicBezTo>
                    <a:pt x="172753" y="40560"/>
                    <a:pt x="166734" y="36948"/>
                    <a:pt x="161316" y="38754"/>
                  </a:cubicBezTo>
                  <a:cubicBezTo>
                    <a:pt x="158307" y="39958"/>
                    <a:pt x="155297" y="41764"/>
                    <a:pt x="154093" y="45375"/>
                  </a:cubicBezTo>
                  <a:lnTo>
                    <a:pt x="117978" y="141082"/>
                  </a:lnTo>
                  <a:lnTo>
                    <a:pt x="93299" y="8658"/>
                  </a:lnTo>
                  <a:cubicBezTo>
                    <a:pt x="92095" y="2638"/>
                    <a:pt x="86678" y="-973"/>
                    <a:pt x="81260" y="231"/>
                  </a:cubicBezTo>
                  <a:cubicBezTo>
                    <a:pt x="77649" y="833"/>
                    <a:pt x="74639" y="3842"/>
                    <a:pt x="72833" y="7454"/>
                  </a:cubicBezTo>
                  <a:lnTo>
                    <a:pt x="46950" y="83297"/>
                  </a:lnTo>
                  <a:lnTo>
                    <a:pt x="0" y="83297"/>
                  </a:lnTo>
                  <a:lnTo>
                    <a:pt x="0" y="107374"/>
                  </a:lnTo>
                  <a:lnTo>
                    <a:pt x="54775" y="107374"/>
                  </a:lnTo>
                  <a:cubicBezTo>
                    <a:pt x="59591" y="106772"/>
                    <a:pt x="63804" y="103160"/>
                    <a:pt x="65008" y="98345"/>
                  </a:cubicBezTo>
                  <a:lnTo>
                    <a:pt x="80056" y="52598"/>
                  </a:lnTo>
                  <a:lnTo>
                    <a:pt x="104133" y="182013"/>
                  </a:lnTo>
                  <a:cubicBezTo>
                    <a:pt x="104735" y="186828"/>
                    <a:pt x="108949" y="190440"/>
                    <a:pt x="113764" y="190440"/>
                  </a:cubicBezTo>
                  <a:lnTo>
                    <a:pt x="114968" y="190440"/>
                  </a:lnTo>
                  <a:cubicBezTo>
                    <a:pt x="119182" y="190440"/>
                    <a:pt x="123395" y="188032"/>
                    <a:pt x="125201" y="183818"/>
                  </a:cubicBezTo>
                  <a:lnTo>
                    <a:pt x="163724" y="82695"/>
                  </a:lnTo>
                  <a:lnTo>
                    <a:pt x="179374" y="136868"/>
                  </a:lnTo>
                  <a:cubicBezTo>
                    <a:pt x="181180" y="142285"/>
                    <a:pt x="186597" y="145897"/>
                    <a:pt x="192617" y="144091"/>
                  </a:cubicBezTo>
                  <a:cubicBezTo>
                    <a:pt x="194422" y="143489"/>
                    <a:pt x="196228" y="142285"/>
                    <a:pt x="197432" y="141082"/>
                  </a:cubicBezTo>
                  <a:lnTo>
                    <a:pt x="229936" y="107374"/>
                  </a:lnTo>
                  <a:lnTo>
                    <a:pt x="259431" y="107374"/>
                  </a:lnTo>
                  <a:lnTo>
                    <a:pt x="259431" y="83297"/>
                  </a:lnTo>
                  <a:close/>
                </a:path>
              </a:pathLst>
            </a:custGeom>
            <a:grpFill/>
            <a:ln w="595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grpSp>
      <p:grpSp>
        <p:nvGrpSpPr>
          <p:cNvPr id="79" name="Graphic 12" descr="Database">
            <a:extLst>
              <a:ext uri="{FF2B5EF4-FFF2-40B4-BE49-F238E27FC236}">
                <a16:creationId xmlns:a16="http://schemas.microsoft.com/office/drawing/2014/main" id="{54093DA2-2462-A10B-4B6C-12304FF09B1C}"/>
              </a:ext>
            </a:extLst>
          </p:cNvPr>
          <p:cNvGrpSpPr/>
          <p:nvPr/>
        </p:nvGrpSpPr>
        <p:grpSpPr>
          <a:xfrm>
            <a:off x="6270523" y="2972420"/>
            <a:ext cx="252809" cy="343098"/>
            <a:chOff x="8365860" y="2292769"/>
            <a:chExt cx="337079" cy="457464"/>
          </a:xfrm>
          <a:solidFill>
            <a:schemeClr val="accent4">
              <a:lumMod val="60000"/>
              <a:lumOff val="40000"/>
            </a:schemeClr>
          </a:solidFill>
        </p:grpSpPr>
        <p:sp>
          <p:nvSpPr>
            <p:cNvPr id="80" name="Freeform: Shape 79">
              <a:extLst>
                <a:ext uri="{FF2B5EF4-FFF2-40B4-BE49-F238E27FC236}">
                  <a16:creationId xmlns:a16="http://schemas.microsoft.com/office/drawing/2014/main" id="{53DA42AC-8F80-A7D9-A3A9-59F7EA7FFA6D}"/>
                </a:ext>
              </a:extLst>
            </p:cNvPr>
            <p:cNvSpPr/>
            <p:nvPr/>
          </p:nvSpPr>
          <p:spPr>
            <a:xfrm>
              <a:off x="8365860" y="2292769"/>
              <a:ext cx="337079" cy="96308"/>
            </a:xfrm>
            <a:custGeom>
              <a:avLst/>
              <a:gdLst>
                <a:gd name="connsiteX0" fmla="*/ 337079 w 337079"/>
                <a:gd name="connsiteY0" fmla="*/ 48154 h 96308"/>
                <a:gd name="connsiteX1" fmla="*/ 168540 w 337079"/>
                <a:gd name="connsiteY1" fmla="*/ 96308 h 96308"/>
                <a:gd name="connsiteX2" fmla="*/ 0 w 337079"/>
                <a:gd name="connsiteY2" fmla="*/ 48154 h 96308"/>
                <a:gd name="connsiteX3" fmla="*/ 168540 w 337079"/>
                <a:gd name="connsiteY3" fmla="*/ 0 h 96308"/>
                <a:gd name="connsiteX4" fmla="*/ 337079 w 337079"/>
                <a:gd name="connsiteY4" fmla="*/ 48154 h 96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079" h="96308">
                  <a:moveTo>
                    <a:pt x="337079" y="48154"/>
                  </a:moveTo>
                  <a:cubicBezTo>
                    <a:pt x="337079" y="74749"/>
                    <a:pt x="261621" y="96308"/>
                    <a:pt x="168540" y="96308"/>
                  </a:cubicBezTo>
                  <a:cubicBezTo>
                    <a:pt x="75458" y="96308"/>
                    <a:pt x="0" y="74749"/>
                    <a:pt x="0" y="48154"/>
                  </a:cubicBezTo>
                  <a:cubicBezTo>
                    <a:pt x="0" y="21559"/>
                    <a:pt x="75458" y="0"/>
                    <a:pt x="168540" y="0"/>
                  </a:cubicBezTo>
                  <a:cubicBezTo>
                    <a:pt x="261621" y="0"/>
                    <a:pt x="337079" y="21559"/>
                    <a:pt x="337079" y="48154"/>
                  </a:cubicBezTo>
                  <a:close/>
                </a:path>
              </a:pathLst>
            </a:custGeom>
            <a:grpFill/>
            <a:ln w="595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81" name="Freeform: Shape 80">
              <a:extLst>
                <a:ext uri="{FF2B5EF4-FFF2-40B4-BE49-F238E27FC236}">
                  <a16:creationId xmlns:a16="http://schemas.microsoft.com/office/drawing/2014/main" id="{7E018FE8-A0FF-E03F-6274-493907767205}"/>
                </a:ext>
              </a:extLst>
            </p:cNvPr>
            <p:cNvSpPr/>
            <p:nvPr/>
          </p:nvSpPr>
          <p:spPr>
            <a:xfrm>
              <a:off x="8365860" y="2365000"/>
              <a:ext cx="337079" cy="144462"/>
            </a:xfrm>
            <a:custGeom>
              <a:avLst/>
              <a:gdLst>
                <a:gd name="connsiteX0" fmla="*/ 288925 w 337079"/>
                <a:gd name="connsiteY0" fmla="*/ 96308 h 144462"/>
                <a:gd name="connsiteX1" fmla="*/ 276886 w 337079"/>
                <a:gd name="connsiteY1" fmla="*/ 84270 h 144462"/>
                <a:gd name="connsiteX2" fmla="*/ 288925 w 337079"/>
                <a:gd name="connsiteY2" fmla="*/ 72231 h 144462"/>
                <a:gd name="connsiteX3" fmla="*/ 300964 w 337079"/>
                <a:gd name="connsiteY3" fmla="*/ 84270 h 144462"/>
                <a:gd name="connsiteX4" fmla="*/ 288925 w 337079"/>
                <a:gd name="connsiteY4" fmla="*/ 96308 h 144462"/>
                <a:gd name="connsiteX5" fmla="*/ 168540 w 337079"/>
                <a:gd name="connsiteY5" fmla="*/ 48154 h 144462"/>
                <a:gd name="connsiteX6" fmla="*/ 0 w 337079"/>
                <a:gd name="connsiteY6" fmla="*/ 0 h 144462"/>
                <a:gd name="connsiteX7" fmla="*/ 0 w 337079"/>
                <a:gd name="connsiteY7" fmla="*/ 96308 h 144462"/>
                <a:gd name="connsiteX8" fmla="*/ 168540 w 337079"/>
                <a:gd name="connsiteY8" fmla="*/ 144463 h 144462"/>
                <a:gd name="connsiteX9" fmla="*/ 337079 w 337079"/>
                <a:gd name="connsiteY9" fmla="*/ 96308 h 144462"/>
                <a:gd name="connsiteX10" fmla="*/ 337079 w 337079"/>
                <a:gd name="connsiteY10" fmla="*/ 0 h 144462"/>
                <a:gd name="connsiteX11" fmla="*/ 168540 w 337079"/>
                <a:gd name="connsiteY11" fmla="*/ 48154 h 14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7079" h="144462">
                  <a:moveTo>
                    <a:pt x="288925" y="96308"/>
                  </a:moveTo>
                  <a:cubicBezTo>
                    <a:pt x="281702" y="96308"/>
                    <a:pt x="276886" y="91493"/>
                    <a:pt x="276886" y="84270"/>
                  </a:cubicBezTo>
                  <a:cubicBezTo>
                    <a:pt x="276886" y="77047"/>
                    <a:pt x="281702" y="72231"/>
                    <a:pt x="288925" y="72231"/>
                  </a:cubicBezTo>
                  <a:cubicBezTo>
                    <a:pt x="296148" y="72231"/>
                    <a:pt x="300964" y="77047"/>
                    <a:pt x="300964" y="84270"/>
                  </a:cubicBezTo>
                  <a:cubicBezTo>
                    <a:pt x="300964" y="91493"/>
                    <a:pt x="296148" y="96308"/>
                    <a:pt x="288925" y="96308"/>
                  </a:cubicBezTo>
                  <a:close/>
                  <a:moveTo>
                    <a:pt x="168540" y="48154"/>
                  </a:moveTo>
                  <a:cubicBezTo>
                    <a:pt x="75843" y="48154"/>
                    <a:pt x="0" y="26485"/>
                    <a:pt x="0" y="0"/>
                  </a:cubicBezTo>
                  <a:lnTo>
                    <a:pt x="0" y="96308"/>
                  </a:lnTo>
                  <a:cubicBezTo>
                    <a:pt x="0" y="122793"/>
                    <a:pt x="75843" y="144463"/>
                    <a:pt x="168540" y="144463"/>
                  </a:cubicBezTo>
                  <a:cubicBezTo>
                    <a:pt x="261236" y="144463"/>
                    <a:pt x="337079" y="122793"/>
                    <a:pt x="337079" y="96308"/>
                  </a:cubicBezTo>
                  <a:lnTo>
                    <a:pt x="337079" y="0"/>
                  </a:lnTo>
                  <a:cubicBezTo>
                    <a:pt x="337079" y="26485"/>
                    <a:pt x="261236" y="48154"/>
                    <a:pt x="168540" y="48154"/>
                  </a:cubicBezTo>
                  <a:close/>
                </a:path>
              </a:pathLst>
            </a:custGeom>
            <a:grpFill/>
            <a:ln w="595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82" name="Freeform: Shape 81">
              <a:extLst>
                <a:ext uri="{FF2B5EF4-FFF2-40B4-BE49-F238E27FC236}">
                  <a16:creationId xmlns:a16="http://schemas.microsoft.com/office/drawing/2014/main" id="{36DB2D9A-75C6-6743-5166-45BC1F49B57D}"/>
                </a:ext>
              </a:extLst>
            </p:cNvPr>
            <p:cNvSpPr/>
            <p:nvPr/>
          </p:nvSpPr>
          <p:spPr>
            <a:xfrm>
              <a:off x="8365860" y="2485386"/>
              <a:ext cx="337079" cy="144462"/>
            </a:xfrm>
            <a:custGeom>
              <a:avLst/>
              <a:gdLst>
                <a:gd name="connsiteX0" fmla="*/ 288925 w 337079"/>
                <a:gd name="connsiteY0" fmla="*/ 96308 h 144462"/>
                <a:gd name="connsiteX1" fmla="*/ 276886 w 337079"/>
                <a:gd name="connsiteY1" fmla="*/ 84270 h 144462"/>
                <a:gd name="connsiteX2" fmla="*/ 288925 w 337079"/>
                <a:gd name="connsiteY2" fmla="*/ 72231 h 144462"/>
                <a:gd name="connsiteX3" fmla="*/ 300964 w 337079"/>
                <a:gd name="connsiteY3" fmla="*/ 84270 h 144462"/>
                <a:gd name="connsiteX4" fmla="*/ 288925 w 337079"/>
                <a:gd name="connsiteY4" fmla="*/ 96308 h 144462"/>
                <a:gd name="connsiteX5" fmla="*/ 168540 w 337079"/>
                <a:gd name="connsiteY5" fmla="*/ 48154 h 144462"/>
                <a:gd name="connsiteX6" fmla="*/ 0 w 337079"/>
                <a:gd name="connsiteY6" fmla="*/ 0 h 144462"/>
                <a:gd name="connsiteX7" fmla="*/ 0 w 337079"/>
                <a:gd name="connsiteY7" fmla="*/ 96308 h 144462"/>
                <a:gd name="connsiteX8" fmla="*/ 168540 w 337079"/>
                <a:gd name="connsiteY8" fmla="*/ 144463 h 144462"/>
                <a:gd name="connsiteX9" fmla="*/ 337079 w 337079"/>
                <a:gd name="connsiteY9" fmla="*/ 96308 h 144462"/>
                <a:gd name="connsiteX10" fmla="*/ 337079 w 337079"/>
                <a:gd name="connsiteY10" fmla="*/ 0 h 144462"/>
                <a:gd name="connsiteX11" fmla="*/ 168540 w 337079"/>
                <a:gd name="connsiteY11" fmla="*/ 48154 h 14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7079" h="144462">
                  <a:moveTo>
                    <a:pt x="288925" y="96308"/>
                  </a:moveTo>
                  <a:cubicBezTo>
                    <a:pt x="281702" y="96308"/>
                    <a:pt x="276886" y="91493"/>
                    <a:pt x="276886" y="84270"/>
                  </a:cubicBezTo>
                  <a:cubicBezTo>
                    <a:pt x="276886" y="77047"/>
                    <a:pt x="281702" y="72231"/>
                    <a:pt x="288925" y="72231"/>
                  </a:cubicBezTo>
                  <a:cubicBezTo>
                    <a:pt x="296148" y="72231"/>
                    <a:pt x="300964" y="77047"/>
                    <a:pt x="300964" y="84270"/>
                  </a:cubicBezTo>
                  <a:cubicBezTo>
                    <a:pt x="300964" y="91493"/>
                    <a:pt x="296148" y="96308"/>
                    <a:pt x="288925" y="96308"/>
                  </a:cubicBezTo>
                  <a:close/>
                  <a:moveTo>
                    <a:pt x="168540" y="48154"/>
                  </a:moveTo>
                  <a:cubicBezTo>
                    <a:pt x="75843" y="48154"/>
                    <a:pt x="0" y="26485"/>
                    <a:pt x="0" y="0"/>
                  </a:cubicBezTo>
                  <a:lnTo>
                    <a:pt x="0" y="96308"/>
                  </a:lnTo>
                  <a:cubicBezTo>
                    <a:pt x="0" y="122793"/>
                    <a:pt x="75843" y="144463"/>
                    <a:pt x="168540" y="144463"/>
                  </a:cubicBezTo>
                  <a:cubicBezTo>
                    <a:pt x="261236" y="144463"/>
                    <a:pt x="337079" y="122793"/>
                    <a:pt x="337079" y="96308"/>
                  </a:cubicBezTo>
                  <a:lnTo>
                    <a:pt x="337079" y="0"/>
                  </a:lnTo>
                  <a:cubicBezTo>
                    <a:pt x="337079" y="26485"/>
                    <a:pt x="261236" y="48154"/>
                    <a:pt x="168540" y="48154"/>
                  </a:cubicBezTo>
                  <a:close/>
                </a:path>
              </a:pathLst>
            </a:custGeom>
            <a:grpFill/>
            <a:ln w="595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sp>
          <p:nvSpPr>
            <p:cNvPr id="83" name="Freeform: Shape 82">
              <a:extLst>
                <a:ext uri="{FF2B5EF4-FFF2-40B4-BE49-F238E27FC236}">
                  <a16:creationId xmlns:a16="http://schemas.microsoft.com/office/drawing/2014/main" id="{4B88212D-4EDE-E262-23AC-0E9485B82035}"/>
                </a:ext>
              </a:extLst>
            </p:cNvPr>
            <p:cNvSpPr/>
            <p:nvPr/>
          </p:nvSpPr>
          <p:spPr>
            <a:xfrm>
              <a:off x="8365860" y="2605771"/>
              <a:ext cx="337079" cy="144462"/>
            </a:xfrm>
            <a:custGeom>
              <a:avLst/>
              <a:gdLst>
                <a:gd name="connsiteX0" fmla="*/ 288925 w 337079"/>
                <a:gd name="connsiteY0" fmla="*/ 96308 h 144462"/>
                <a:gd name="connsiteX1" fmla="*/ 276886 w 337079"/>
                <a:gd name="connsiteY1" fmla="*/ 84270 h 144462"/>
                <a:gd name="connsiteX2" fmla="*/ 288925 w 337079"/>
                <a:gd name="connsiteY2" fmla="*/ 72231 h 144462"/>
                <a:gd name="connsiteX3" fmla="*/ 300964 w 337079"/>
                <a:gd name="connsiteY3" fmla="*/ 84270 h 144462"/>
                <a:gd name="connsiteX4" fmla="*/ 288925 w 337079"/>
                <a:gd name="connsiteY4" fmla="*/ 96308 h 144462"/>
                <a:gd name="connsiteX5" fmla="*/ 168540 w 337079"/>
                <a:gd name="connsiteY5" fmla="*/ 48154 h 144462"/>
                <a:gd name="connsiteX6" fmla="*/ 0 w 337079"/>
                <a:gd name="connsiteY6" fmla="*/ 0 h 144462"/>
                <a:gd name="connsiteX7" fmla="*/ 0 w 337079"/>
                <a:gd name="connsiteY7" fmla="*/ 96308 h 144462"/>
                <a:gd name="connsiteX8" fmla="*/ 168540 w 337079"/>
                <a:gd name="connsiteY8" fmla="*/ 144463 h 144462"/>
                <a:gd name="connsiteX9" fmla="*/ 337079 w 337079"/>
                <a:gd name="connsiteY9" fmla="*/ 96308 h 144462"/>
                <a:gd name="connsiteX10" fmla="*/ 337079 w 337079"/>
                <a:gd name="connsiteY10" fmla="*/ 0 h 144462"/>
                <a:gd name="connsiteX11" fmla="*/ 168540 w 337079"/>
                <a:gd name="connsiteY11" fmla="*/ 48154 h 14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7079" h="144462">
                  <a:moveTo>
                    <a:pt x="288925" y="96308"/>
                  </a:moveTo>
                  <a:cubicBezTo>
                    <a:pt x="281702" y="96308"/>
                    <a:pt x="276886" y="91493"/>
                    <a:pt x="276886" y="84270"/>
                  </a:cubicBezTo>
                  <a:cubicBezTo>
                    <a:pt x="276886" y="77047"/>
                    <a:pt x="281702" y="72231"/>
                    <a:pt x="288925" y="72231"/>
                  </a:cubicBezTo>
                  <a:cubicBezTo>
                    <a:pt x="296148" y="72231"/>
                    <a:pt x="300964" y="77047"/>
                    <a:pt x="300964" y="84270"/>
                  </a:cubicBezTo>
                  <a:cubicBezTo>
                    <a:pt x="300964" y="91493"/>
                    <a:pt x="296148" y="96308"/>
                    <a:pt x="288925" y="96308"/>
                  </a:cubicBezTo>
                  <a:close/>
                  <a:moveTo>
                    <a:pt x="168540" y="48154"/>
                  </a:moveTo>
                  <a:cubicBezTo>
                    <a:pt x="75843" y="48154"/>
                    <a:pt x="0" y="26485"/>
                    <a:pt x="0" y="0"/>
                  </a:cubicBezTo>
                  <a:lnTo>
                    <a:pt x="0" y="96308"/>
                  </a:lnTo>
                  <a:cubicBezTo>
                    <a:pt x="0" y="122793"/>
                    <a:pt x="75843" y="144463"/>
                    <a:pt x="168540" y="144463"/>
                  </a:cubicBezTo>
                  <a:cubicBezTo>
                    <a:pt x="261236" y="144463"/>
                    <a:pt x="337079" y="122793"/>
                    <a:pt x="337079" y="96308"/>
                  </a:cubicBezTo>
                  <a:lnTo>
                    <a:pt x="337079" y="0"/>
                  </a:lnTo>
                  <a:cubicBezTo>
                    <a:pt x="337079" y="26485"/>
                    <a:pt x="261236" y="48154"/>
                    <a:pt x="168540" y="48154"/>
                  </a:cubicBezTo>
                  <a:close/>
                </a:path>
              </a:pathLst>
            </a:custGeom>
            <a:grpFill/>
            <a:ln w="595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Trebuchet MS" panose="020B0603020202020204"/>
                <a:ea typeface="MS PGothic" panose="020B0600070205080204" pitchFamily="34" charset="-128"/>
                <a:cs typeface="+mn-cs"/>
              </a:endParaRPr>
            </a:p>
          </p:txBody>
        </p:sp>
      </p:grpSp>
      <p:sp>
        <p:nvSpPr>
          <p:cNvPr id="84" name="Rectangle 83">
            <a:extLst>
              <a:ext uri="{FF2B5EF4-FFF2-40B4-BE49-F238E27FC236}">
                <a16:creationId xmlns:a16="http://schemas.microsoft.com/office/drawing/2014/main" id="{1D444562-83FF-9306-136D-BF611F755FA5}"/>
              </a:ext>
            </a:extLst>
          </p:cNvPr>
          <p:cNvSpPr/>
          <p:nvPr/>
        </p:nvSpPr>
        <p:spPr>
          <a:xfrm>
            <a:off x="543207" y="2586094"/>
            <a:ext cx="1218547" cy="292388"/>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rPr>
              <a:t>Mērķis</a:t>
            </a:r>
            <a:endParaRPr kumimoji="0" lang="en-US"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endParaRPr>
          </a:p>
        </p:txBody>
      </p:sp>
      <p:sp>
        <p:nvSpPr>
          <p:cNvPr id="85" name="Rectangle 84">
            <a:extLst>
              <a:ext uri="{FF2B5EF4-FFF2-40B4-BE49-F238E27FC236}">
                <a16:creationId xmlns:a16="http://schemas.microsoft.com/office/drawing/2014/main" id="{66873855-2AAD-632F-BB06-2955EF1894CF}"/>
              </a:ext>
            </a:extLst>
          </p:cNvPr>
          <p:cNvSpPr/>
          <p:nvPr/>
        </p:nvSpPr>
        <p:spPr>
          <a:xfrm>
            <a:off x="2369323" y="2586094"/>
            <a:ext cx="1406454" cy="292388"/>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rPr>
              <a:t>iesniedzēji</a:t>
            </a:r>
            <a:endParaRPr kumimoji="0" lang="en-US"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endParaRPr>
          </a:p>
        </p:txBody>
      </p:sp>
      <p:sp>
        <p:nvSpPr>
          <p:cNvPr id="86" name="Rectangle 85">
            <a:extLst>
              <a:ext uri="{FF2B5EF4-FFF2-40B4-BE49-F238E27FC236}">
                <a16:creationId xmlns:a16="http://schemas.microsoft.com/office/drawing/2014/main" id="{2E116651-A226-0A80-AC01-C6B49AF25F83}"/>
              </a:ext>
            </a:extLst>
          </p:cNvPr>
          <p:cNvSpPr/>
          <p:nvPr/>
        </p:nvSpPr>
        <p:spPr>
          <a:xfrm>
            <a:off x="3775777" y="2586094"/>
            <a:ext cx="1534395" cy="292388"/>
          </a:xfrm>
          <a:prstGeom prst="rect">
            <a:avLst/>
          </a:prstGeom>
        </p:spPr>
        <p:txBody>
          <a:bodyPr wrap="non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rPr>
              <a:t>Finansējums</a:t>
            </a:r>
            <a:endParaRPr kumimoji="0" lang="en-US"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endParaRPr>
          </a:p>
        </p:txBody>
      </p:sp>
      <p:sp>
        <p:nvSpPr>
          <p:cNvPr id="87" name="Rectangle 86">
            <a:extLst>
              <a:ext uri="{FF2B5EF4-FFF2-40B4-BE49-F238E27FC236}">
                <a16:creationId xmlns:a16="http://schemas.microsoft.com/office/drawing/2014/main" id="{2611A0B4-1B99-C5FE-501C-6DCD960C039A}"/>
              </a:ext>
            </a:extLst>
          </p:cNvPr>
          <p:cNvSpPr/>
          <p:nvPr/>
        </p:nvSpPr>
        <p:spPr>
          <a:xfrm>
            <a:off x="5857525" y="2586094"/>
            <a:ext cx="1034257" cy="292388"/>
          </a:xfrm>
          <a:prstGeom prst="rect">
            <a:avLst/>
          </a:prstGeom>
        </p:spPr>
        <p:txBody>
          <a:bodyPr wrap="non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rPr>
              <a:t>Detaļas</a:t>
            </a:r>
            <a:endParaRPr kumimoji="0" lang="en-US"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endParaRPr>
          </a:p>
        </p:txBody>
      </p:sp>
      <p:sp>
        <p:nvSpPr>
          <p:cNvPr id="88" name="Rectangle 87">
            <a:extLst>
              <a:ext uri="{FF2B5EF4-FFF2-40B4-BE49-F238E27FC236}">
                <a16:creationId xmlns:a16="http://schemas.microsoft.com/office/drawing/2014/main" id="{5D9DD0D9-47E3-67E4-AF2F-64B640A8F713}"/>
              </a:ext>
            </a:extLst>
          </p:cNvPr>
          <p:cNvSpPr/>
          <p:nvPr/>
        </p:nvSpPr>
        <p:spPr>
          <a:xfrm>
            <a:off x="7429526" y="2586094"/>
            <a:ext cx="1544013" cy="292388"/>
          </a:xfrm>
          <a:prstGeom prst="rect">
            <a:avLst/>
          </a:prstGeom>
        </p:spPr>
        <p:txBody>
          <a:bodyPr wrap="non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rPr>
              <a:t>Sastāvdaļas</a:t>
            </a:r>
            <a:endParaRPr kumimoji="0" lang="en-US" sz="1300" b="1" i="0" u="none" strike="noStrike" kern="1200" cap="all" spc="0" normalizeH="0" baseline="0" noProof="0" dirty="0">
              <a:ln>
                <a:noFill/>
              </a:ln>
              <a:solidFill>
                <a:srgbClr val="DCD8DC">
                  <a:lumMod val="10000"/>
                </a:srgbClr>
              </a:solidFill>
              <a:effectLst/>
              <a:uLnTx/>
              <a:uFillTx/>
              <a:latin typeface="Verdana" panose="020B0604030504040204" pitchFamily="34" charset="0"/>
              <a:ea typeface="Verdana" panose="020B0604030504040204" pitchFamily="34" charset="0"/>
              <a:cs typeface="+mn-cs"/>
            </a:endParaRPr>
          </a:p>
        </p:txBody>
      </p:sp>
      <p:pic>
        <p:nvPicPr>
          <p:cNvPr id="89" name="Graphic 88" descr="Typewriter">
            <a:extLst>
              <a:ext uri="{FF2B5EF4-FFF2-40B4-BE49-F238E27FC236}">
                <a16:creationId xmlns:a16="http://schemas.microsoft.com/office/drawing/2014/main" id="{1994B097-6CFD-F5BC-C974-767E46FF761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943587" y="2876995"/>
            <a:ext cx="515889" cy="515889"/>
          </a:xfrm>
          <a:prstGeom prst="rect">
            <a:avLst/>
          </a:prstGeom>
        </p:spPr>
      </p:pic>
      <p:pic>
        <p:nvPicPr>
          <p:cNvPr id="90" name="Graphic 89" descr="Head with gears">
            <a:extLst>
              <a:ext uri="{FF2B5EF4-FFF2-40B4-BE49-F238E27FC236}">
                <a16:creationId xmlns:a16="http://schemas.microsoft.com/office/drawing/2014/main" id="{37DAD3DF-3885-E521-E9E6-0F515AAF3CD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873478" y="2887362"/>
            <a:ext cx="594936" cy="467289"/>
          </a:xfrm>
          <a:prstGeom prst="rect">
            <a:avLst/>
          </a:prstGeom>
        </p:spPr>
      </p:pic>
      <p:sp>
        <p:nvSpPr>
          <p:cNvPr id="37" name="Pentagon 2">
            <a:extLst>
              <a:ext uri="{FF2B5EF4-FFF2-40B4-BE49-F238E27FC236}">
                <a16:creationId xmlns:a16="http://schemas.microsoft.com/office/drawing/2014/main" id="{99C488C5-C9AD-8CBC-5F58-0348A831E547}"/>
              </a:ext>
            </a:extLst>
          </p:cNvPr>
          <p:cNvSpPr/>
          <p:nvPr/>
        </p:nvSpPr>
        <p:spPr>
          <a:xfrm>
            <a:off x="1761754" y="1321792"/>
            <a:ext cx="6863327" cy="534120"/>
          </a:xfrm>
          <a:prstGeom prst="homePlate">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938213" rtl="0" eaLnBrk="1" fontAlgn="base" latinLnBrk="0" hangingPunct="1">
              <a:lnSpc>
                <a:spcPct val="100000"/>
              </a:lnSpc>
              <a:spcBef>
                <a:spcPct val="0"/>
              </a:spcBef>
              <a:spcAft>
                <a:spcPct val="0"/>
              </a:spcAft>
              <a:buClrTx/>
              <a:buSzTx/>
              <a:buFontTx/>
              <a:buNone/>
              <a:tabLst/>
              <a:defRPr/>
            </a:pPr>
            <a:r>
              <a:rPr kumimoji="0" lang="lv-LV"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Projektu iesniegšanas termiņš ir </a:t>
            </a:r>
            <a:r>
              <a:rPr kumimoji="0" lang="lv-LV" sz="1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cs typeface="+mn-cs"/>
              </a:rPr>
              <a:t>2025. gada </a:t>
            </a:r>
            <a:r>
              <a:rPr lang="lv-LV" sz="1400" b="1" dirty="0">
                <a:solidFill>
                  <a:schemeClr val="accent2">
                    <a:lumMod val="75000"/>
                  </a:schemeClr>
                </a:solidFill>
                <a:latin typeface="Verdana" panose="020B0604030504040204" pitchFamily="34" charset="0"/>
                <a:ea typeface="Verdana" panose="020B0604030504040204" pitchFamily="34" charset="0"/>
              </a:rPr>
              <a:t>11</a:t>
            </a:r>
            <a:r>
              <a:rPr kumimoji="0" lang="lv-LV" sz="1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cs typeface="+mn-cs"/>
              </a:rPr>
              <a:t>. jūlijs</a:t>
            </a:r>
          </a:p>
        </p:txBody>
      </p:sp>
      <p:pic>
        <p:nvPicPr>
          <p:cNvPr id="3" name="Picture 2">
            <a:extLst>
              <a:ext uri="{FF2B5EF4-FFF2-40B4-BE49-F238E27FC236}">
                <a16:creationId xmlns:a16="http://schemas.microsoft.com/office/drawing/2014/main" id="{B199BAFB-23D6-9189-02CF-1AA152A2DB7D}"/>
              </a:ext>
            </a:extLst>
          </p:cNvPr>
          <p:cNvPicPr>
            <a:picLocks noChangeAspect="1"/>
          </p:cNvPicPr>
          <p:nvPr/>
        </p:nvPicPr>
        <p:blipFill>
          <a:blip r:embed="rId6"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3691426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6AEE-FBF8-44CD-0B10-A2E3B7196690}"/>
              </a:ext>
            </a:extLst>
          </p:cNvPr>
          <p:cNvSpPr>
            <a:spLocks noGrp="1"/>
          </p:cNvSpPr>
          <p:nvPr>
            <p:ph type="title"/>
          </p:nvPr>
        </p:nvSpPr>
        <p:spPr>
          <a:xfrm>
            <a:off x="1828800" y="152400"/>
            <a:ext cx="6096000" cy="1036642"/>
          </a:xfrm>
        </p:spPr>
        <p:txBody>
          <a:bodyPr>
            <a:normAutofit fontScale="90000"/>
          </a:bodyPr>
          <a:lstStyle/>
          <a:p>
            <a:r>
              <a:rPr lang="lv-LV" sz="2200" dirty="0">
                <a:solidFill>
                  <a:schemeClr val="accent4">
                    <a:lumMod val="75000"/>
                  </a:schemeClr>
                </a:solidFill>
              </a:rPr>
              <a:t>Būtiskākās prasības 2025. gada PIP projektu 2. kārtas konkursa </a:t>
            </a:r>
            <a:br>
              <a:rPr lang="lv-LV" sz="2200" dirty="0">
                <a:solidFill>
                  <a:schemeClr val="accent4">
                    <a:lumMod val="75000"/>
                  </a:schemeClr>
                </a:solidFill>
              </a:rPr>
            </a:br>
            <a:r>
              <a:rPr lang="lv-LV" sz="2200" dirty="0">
                <a:solidFill>
                  <a:schemeClr val="accent4">
                    <a:lumMod val="75000"/>
                  </a:schemeClr>
                </a:solidFill>
              </a:rPr>
              <a:t>NOLIKUMĀ</a:t>
            </a:r>
            <a:r>
              <a:rPr lang="lv-LV" dirty="0"/>
              <a:t/>
            </a:r>
            <a:br>
              <a:rPr lang="lv-LV" dirty="0"/>
            </a:br>
            <a:endParaRPr lang="lv-LV" dirty="0"/>
          </a:p>
        </p:txBody>
      </p:sp>
      <p:sp>
        <p:nvSpPr>
          <p:cNvPr id="3" name="Content Placeholder 2">
            <a:extLst>
              <a:ext uri="{FF2B5EF4-FFF2-40B4-BE49-F238E27FC236}">
                <a16:creationId xmlns:a16="http://schemas.microsoft.com/office/drawing/2014/main" id="{BDBC81B2-BB68-100B-89D6-CFA2E119ED09}"/>
              </a:ext>
            </a:extLst>
          </p:cNvPr>
          <p:cNvSpPr>
            <a:spLocks noGrp="1"/>
          </p:cNvSpPr>
          <p:nvPr>
            <p:ph idx="1"/>
          </p:nvPr>
        </p:nvSpPr>
        <p:spPr>
          <a:xfrm>
            <a:off x="1327150" y="1733384"/>
            <a:ext cx="7344308" cy="4771690"/>
          </a:xfrm>
        </p:spPr>
        <p:txBody>
          <a:bodyPr>
            <a:normAutofit fontScale="40000" lnSpcReduction="20000"/>
          </a:bodyPr>
          <a:lstStyle/>
          <a:p>
            <a:pPr algn="just"/>
            <a:r>
              <a:rPr lang="pt-BR" sz="4000" dirty="0"/>
              <a:t>Projektu iesniegšana</a:t>
            </a:r>
            <a:r>
              <a:rPr lang="lv-LV" sz="4000" dirty="0"/>
              <a:t> Nacionālajā zinātniskās darbības informācijas sistēmā</a:t>
            </a:r>
            <a:r>
              <a:rPr lang="pt-BR" sz="4000" dirty="0"/>
              <a:t> </a:t>
            </a:r>
            <a:r>
              <a:rPr lang="lv-LV" sz="4000" dirty="0"/>
              <a:t>līdz </a:t>
            </a:r>
            <a:r>
              <a:rPr lang="pt-BR" sz="4000" b="1" dirty="0">
                <a:solidFill>
                  <a:schemeClr val="accent2">
                    <a:lumMod val="75000"/>
                  </a:schemeClr>
                </a:solidFill>
              </a:rPr>
              <a:t>202</a:t>
            </a:r>
            <a:r>
              <a:rPr lang="lv-LV" sz="4000" b="1" dirty="0">
                <a:solidFill>
                  <a:schemeClr val="accent2">
                    <a:lumMod val="75000"/>
                  </a:schemeClr>
                </a:solidFill>
              </a:rPr>
              <a:t>5</a:t>
            </a:r>
            <a:r>
              <a:rPr lang="pt-BR" sz="4000" b="1" dirty="0">
                <a:solidFill>
                  <a:schemeClr val="accent2">
                    <a:lumMod val="75000"/>
                  </a:schemeClr>
                </a:solidFill>
              </a:rPr>
              <a:t>. gada </a:t>
            </a:r>
            <a:r>
              <a:rPr lang="lv-LV" sz="4000" b="1" dirty="0">
                <a:solidFill>
                  <a:schemeClr val="accent2">
                    <a:lumMod val="75000"/>
                  </a:schemeClr>
                </a:solidFill>
              </a:rPr>
              <a:t>11. jūlija plkst. 23:59.</a:t>
            </a:r>
          </a:p>
          <a:p>
            <a:pPr algn="just"/>
            <a:endParaRPr lang="lv-LV" sz="3800" b="1" dirty="0">
              <a:solidFill>
                <a:schemeClr val="accent5">
                  <a:lumMod val="75000"/>
                </a:schemeClr>
              </a:solidFill>
            </a:endParaRPr>
          </a:p>
          <a:p>
            <a:pPr algn="just"/>
            <a:r>
              <a:rPr lang="lv-LV" sz="4000" dirty="0"/>
              <a:t>Projekta pieteikuma iesniedzējam jāiesniedz projekta pieteikums, kas aptver </a:t>
            </a:r>
            <a:r>
              <a:rPr lang="lv-LV" sz="4000" b="1" dirty="0">
                <a:solidFill>
                  <a:schemeClr val="accent2">
                    <a:lumMod val="75000"/>
                  </a:schemeClr>
                </a:solidFill>
              </a:rPr>
              <a:t>vismaz vienu no MK rīkojuma 6. punkta uzdevumiem:</a:t>
            </a:r>
          </a:p>
          <a:p>
            <a:pPr marL="457200" indent="-457200" algn="just">
              <a:buAutoNum type="arabicParenR"/>
            </a:pPr>
            <a:r>
              <a:rPr lang="lv-LV" sz="4000" dirty="0"/>
              <a:t>viedās specializācijas stratēģijas jomā </a:t>
            </a:r>
            <a:r>
              <a:rPr lang="lv-LV" sz="4000" b="1" dirty="0">
                <a:solidFill>
                  <a:schemeClr val="accent2">
                    <a:lumMod val="75000"/>
                  </a:schemeClr>
                </a:solidFill>
              </a:rPr>
              <a:t>"Biomedicīna, medicīnas tehnoloģijas un farmācija"</a:t>
            </a:r>
            <a:r>
              <a:rPr lang="lv-LV" sz="4000" dirty="0"/>
              <a:t> – terapijas pieejamības uzlabošana dzīvildzes un darbspējas pieaugumam, attīstot zāļu, to transportformu un vakcīnu ražošanas tehnoloģijas, īstenojot zāļvielu pārprofilēšanu, jaunu zāļu atklāšanu un attīstības pētījumus, kā arī identificējot jaunus biomarķierus un attīstot precīzijas medicīnas risinājumus;</a:t>
            </a:r>
            <a:r>
              <a:rPr lang="lv-LV" sz="4000" dirty="0">
                <a:solidFill>
                  <a:schemeClr val="accent5">
                    <a:lumMod val="75000"/>
                  </a:schemeClr>
                </a:solidFill>
              </a:rPr>
              <a:t> </a:t>
            </a:r>
          </a:p>
          <a:p>
            <a:pPr marL="457200" indent="-457200" algn="just">
              <a:buAutoNum type="arabicParenR"/>
            </a:pPr>
            <a:r>
              <a:rPr lang="lv-LV" sz="4000" dirty="0"/>
              <a:t>viedās specializācijas stratēģijas jomā </a:t>
            </a:r>
            <a:r>
              <a:rPr lang="lv-LV" sz="4000" b="1" dirty="0">
                <a:solidFill>
                  <a:schemeClr val="accent2">
                    <a:lumMod val="75000"/>
                  </a:schemeClr>
                </a:solidFill>
              </a:rPr>
              <a:t>"Fotonika un viedie materiāli, tehnoloģijas un inženiersistēmas"</a:t>
            </a:r>
            <a:r>
              <a:rPr lang="lv-LV" sz="4000" dirty="0">
                <a:solidFill>
                  <a:schemeClr val="accent2">
                    <a:lumMod val="75000"/>
                  </a:schemeClr>
                </a:solidFill>
              </a:rPr>
              <a:t> </a:t>
            </a:r>
            <a:r>
              <a:rPr lang="lv-LV" sz="4000" dirty="0"/>
              <a:t>– optikas, fotonikas, mikroelektronikas, mikrofluīdikas ierīču, viedo materiālu, datu pārraides un sakaru tehnoloģiju, sensoru un inženiersistēmu, robotikas un nākotnes lietu interneta risinājumu attīstīšana.</a:t>
            </a:r>
            <a:endParaRPr lang="lv-LV" sz="4000" dirty="0">
              <a:solidFill>
                <a:schemeClr val="accent5">
                  <a:lumMod val="75000"/>
                </a:schemeClr>
              </a:solidFill>
            </a:endParaRPr>
          </a:p>
          <a:p>
            <a:pPr algn="just"/>
            <a:endParaRPr lang="lv-LV" sz="3800" dirty="0">
              <a:solidFill>
                <a:schemeClr val="accent5">
                  <a:lumMod val="75000"/>
                </a:schemeClr>
              </a:solidFill>
            </a:endParaRPr>
          </a:p>
          <a:p>
            <a:pPr algn="just"/>
            <a:r>
              <a:rPr lang="lv-LV" sz="4000" dirty="0"/>
              <a:t>Projekta pieteikuma iesniedzējs var iesniegt </a:t>
            </a:r>
            <a:r>
              <a:rPr lang="lv-LV" sz="4000" b="1" dirty="0">
                <a:solidFill>
                  <a:schemeClr val="accent2">
                    <a:lumMod val="75000"/>
                  </a:schemeClr>
                </a:solidFill>
              </a:rPr>
              <a:t>vairāk kā vienu </a:t>
            </a:r>
            <a:r>
              <a:rPr lang="lv-LV" sz="4000" dirty="0"/>
              <a:t>projekta pieteikumu par katru programmas </a:t>
            </a:r>
            <a:r>
              <a:rPr lang="lv-LV" sz="4000" dirty="0" err="1"/>
              <a:t>apakšuzdevumu</a:t>
            </a:r>
            <a:r>
              <a:rPr lang="lv-LV" sz="4000" dirty="0"/>
              <a:t>. </a:t>
            </a:r>
          </a:p>
          <a:p>
            <a:pPr algn="just"/>
            <a:endParaRPr lang="lv-LV" sz="4000" dirty="0"/>
          </a:p>
          <a:p>
            <a:pPr algn="just"/>
            <a:endParaRPr lang="lv-LV" sz="2200" dirty="0"/>
          </a:p>
          <a:p>
            <a:pPr algn="just"/>
            <a:endParaRPr lang="pt-BR" dirty="0"/>
          </a:p>
          <a:p>
            <a:endParaRPr lang="lv-LV" dirty="0"/>
          </a:p>
        </p:txBody>
      </p:sp>
      <p:pic>
        <p:nvPicPr>
          <p:cNvPr id="8" name="Picture 7">
            <a:extLst>
              <a:ext uri="{FF2B5EF4-FFF2-40B4-BE49-F238E27FC236}">
                <a16:creationId xmlns:a16="http://schemas.microsoft.com/office/drawing/2014/main" id="{1D4A3637-4B08-8A31-890C-598B29991CB5}"/>
              </a:ext>
            </a:extLst>
          </p:cNvPr>
          <p:cNvPicPr>
            <a:picLocks noChangeAspect="1"/>
          </p:cNvPicPr>
          <p:nvPr/>
        </p:nvPicPr>
        <p:blipFill>
          <a:blip r:embed="rId2"/>
          <a:stretch>
            <a:fillRect/>
          </a:stretch>
        </p:blipFill>
        <p:spPr>
          <a:xfrm>
            <a:off x="809006" y="2379862"/>
            <a:ext cx="457240" cy="457240"/>
          </a:xfrm>
          <a:prstGeom prst="rect">
            <a:avLst/>
          </a:prstGeom>
        </p:spPr>
      </p:pic>
      <p:pic>
        <p:nvPicPr>
          <p:cNvPr id="9" name="Picture 8">
            <a:extLst>
              <a:ext uri="{FF2B5EF4-FFF2-40B4-BE49-F238E27FC236}">
                <a16:creationId xmlns:a16="http://schemas.microsoft.com/office/drawing/2014/main" id="{255F3926-4F74-6A1A-1CDC-C1E52B204B58}"/>
              </a:ext>
            </a:extLst>
          </p:cNvPr>
          <p:cNvPicPr>
            <a:picLocks noChangeAspect="1"/>
          </p:cNvPicPr>
          <p:nvPr/>
        </p:nvPicPr>
        <p:blipFill>
          <a:blip r:embed="rId2"/>
          <a:stretch>
            <a:fillRect/>
          </a:stretch>
        </p:blipFill>
        <p:spPr>
          <a:xfrm>
            <a:off x="812770" y="1703728"/>
            <a:ext cx="457240" cy="457240"/>
          </a:xfrm>
          <a:prstGeom prst="rect">
            <a:avLst/>
          </a:prstGeom>
        </p:spPr>
      </p:pic>
      <p:pic>
        <p:nvPicPr>
          <p:cNvPr id="13" name="Picture 12">
            <a:extLst>
              <a:ext uri="{FF2B5EF4-FFF2-40B4-BE49-F238E27FC236}">
                <a16:creationId xmlns:a16="http://schemas.microsoft.com/office/drawing/2014/main" id="{83973F7D-861A-CC95-1F28-4ABC19836099}"/>
              </a:ext>
            </a:extLst>
          </p:cNvPr>
          <p:cNvPicPr>
            <a:picLocks noChangeAspect="1"/>
          </p:cNvPicPr>
          <p:nvPr/>
        </p:nvPicPr>
        <p:blipFill>
          <a:blip r:embed="rId3"/>
          <a:stretch>
            <a:fillRect/>
          </a:stretch>
        </p:blipFill>
        <p:spPr>
          <a:xfrm>
            <a:off x="809006" y="5591520"/>
            <a:ext cx="457240" cy="457240"/>
          </a:xfrm>
          <a:prstGeom prst="rect">
            <a:avLst/>
          </a:prstGeom>
        </p:spPr>
      </p:pic>
      <p:pic>
        <p:nvPicPr>
          <p:cNvPr id="4" name="Picture 3">
            <a:extLst>
              <a:ext uri="{FF2B5EF4-FFF2-40B4-BE49-F238E27FC236}">
                <a16:creationId xmlns:a16="http://schemas.microsoft.com/office/drawing/2014/main" id="{90A5AC15-6ABB-31D4-2AE0-E65A75A506A9}"/>
              </a:ext>
            </a:extLst>
          </p:cNvPr>
          <p:cNvPicPr>
            <a:picLocks noChangeAspect="1"/>
          </p:cNvPicPr>
          <p:nvPr/>
        </p:nvPicPr>
        <p:blipFill>
          <a:blip r:embed="rId4" cstate="print"/>
          <a:srcRect/>
          <a:stretch>
            <a:fillRect/>
          </a:stretch>
        </p:blipFill>
        <p:spPr bwMode="auto">
          <a:xfrm>
            <a:off x="7106452" y="152400"/>
            <a:ext cx="1809422" cy="757242"/>
          </a:xfrm>
          <a:prstGeom prst="rect">
            <a:avLst/>
          </a:prstGeom>
          <a:noFill/>
          <a:ln w="9525">
            <a:noFill/>
            <a:miter lim="800000"/>
            <a:headEnd/>
            <a:tailEnd/>
          </a:ln>
        </p:spPr>
      </p:pic>
    </p:spTree>
    <p:extLst>
      <p:ext uri="{BB962C8B-B14F-4D97-AF65-F5344CB8AC3E}">
        <p14:creationId xmlns:p14="http://schemas.microsoft.com/office/powerpoint/2010/main" val="2327749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3996A-3975-DE71-EE1B-55367E8FE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8CC6A-513C-8A3C-0313-C45279760B9F}"/>
              </a:ext>
            </a:extLst>
          </p:cNvPr>
          <p:cNvSpPr>
            <a:spLocks noGrp="1"/>
          </p:cNvSpPr>
          <p:nvPr>
            <p:ph type="title"/>
          </p:nvPr>
        </p:nvSpPr>
        <p:spPr>
          <a:xfrm>
            <a:off x="1828800" y="152400"/>
            <a:ext cx="6096000" cy="1036642"/>
          </a:xfrm>
        </p:spPr>
        <p:txBody>
          <a:bodyPr>
            <a:normAutofit fontScale="90000"/>
          </a:bodyPr>
          <a:lstStyle/>
          <a:p>
            <a:r>
              <a:rPr lang="lv-LV" sz="2200" dirty="0">
                <a:solidFill>
                  <a:schemeClr val="accent2">
                    <a:lumMod val="75000"/>
                  </a:schemeClr>
                </a:solidFill>
              </a:rPr>
              <a:t>Būtiskākās prasības 2025. gada PIP projektu 2. kārtas konkursa </a:t>
            </a:r>
            <a:br>
              <a:rPr lang="lv-LV" sz="2200" dirty="0">
                <a:solidFill>
                  <a:schemeClr val="accent2">
                    <a:lumMod val="75000"/>
                  </a:schemeClr>
                </a:solidFill>
              </a:rPr>
            </a:br>
            <a:r>
              <a:rPr lang="lv-LV" sz="2200" dirty="0">
                <a:solidFill>
                  <a:schemeClr val="accent2">
                    <a:lumMod val="75000"/>
                  </a:schemeClr>
                </a:solidFill>
              </a:rPr>
              <a:t>NOLIKUMĀ</a:t>
            </a:r>
            <a:r>
              <a:rPr lang="lv-LV" dirty="0"/>
              <a:t/>
            </a:r>
            <a:br>
              <a:rPr lang="lv-LV" dirty="0"/>
            </a:br>
            <a:endParaRPr lang="lv-LV" dirty="0"/>
          </a:p>
        </p:txBody>
      </p:sp>
      <p:sp>
        <p:nvSpPr>
          <p:cNvPr id="3" name="Content Placeholder 2">
            <a:extLst>
              <a:ext uri="{FF2B5EF4-FFF2-40B4-BE49-F238E27FC236}">
                <a16:creationId xmlns:a16="http://schemas.microsoft.com/office/drawing/2014/main" id="{2C3D4B8A-9CB7-2C83-A09C-1FF8993E8DFE}"/>
              </a:ext>
            </a:extLst>
          </p:cNvPr>
          <p:cNvSpPr>
            <a:spLocks noGrp="1"/>
          </p:cNvSpPr>
          <p:nvPr>
            <p:ph idx="1"/>
          </p:nvPr>
        </p:nvSpPr>
        <p:spPr>
          <a:xfrm>
            <a:off x="1327150" y="1733384"/>
            <a:ext cx="7344308" cy="4972216"/>
          </a:xfrm>
        </p:spPr>
        <p:txBody>
          <a:bodyPr>
            <a:normAutofit fontScale="62500" lnSpcReduction="20000"/>
          </a:bodyPr>
          <a:lstStyle/>
          <a:p>
            <a:pPr algn="just"/>
            <a:r>
              <a:rPr lang="lv-LV" sz="2600" b="1" dirty="0">
                <a:solidFill>
                  <a:schemeClr val="accent2">
                    <a:lumMod val="75000"/>
                  </a:schemeClr>
                </a:solidFill>
              </a:rPr>
              <a:t>Projekta vadītājs:</a:t>
            </a:r>
            <a:r>
              <a:rPr lang="lv-LV" sz="2600" dirty="0">
                <a:solidFill>
                  <a:schemeClr val="accent2">
                    <a:lumMod val="75000"/>
                  </a:schemeClr>
                </a:solidFill>
              </a:rPr>
              <a:t> </a:t>
            </a:r>
            <a:r>
              <a:rPr lang="lv-LV" sz="2600" dirty="0"/>
              <a:t>kvalificēts </a:t>
            </a:r>
            <a:r>
              <a:rPr lang="lv-LV" sz="2600" b="1" dirty="0">
                <a:solidFill>
                  <a:schemeClr val="accent2">
                    <a:lumMod val="75000"/>
                  </a:schemeClr>
                </a:solidFill>
              </a:rPr>
              <a:t>zinātnieks</a:t>
            </a:r>
            <a:r>
              <a:rPr lang="lv-LV" sz="2600" dirty="0"/>
              <a:t> (atbilstoši MK not.), kas vada projektu un nodrošina tā īstenošanu. Projekta </a:t>
            </a:r>
            <a:r>
              <a:rPr lang="lv-LV" sz="2600" b="1" dirty="0">
                <a:solidFill>
                  <a:schemeClr val="accent2">
                    <a:lumMod val="75000"/>
                  </a:schemeClr>
                </a:solidFill>
              </a:rPr>
              <a:t>galvenie izpildītāji</a:t>
            </a:r>
            <a:r>
              <a:rPr lang="lv-LV" sz="2600" dirty="0">
                <a:solidFill>
                  <a:schemeClr val="accent5">
                    <a:lumMod val="75000"/>
                  </a:schemeClr>
                </a:solidFill>
              </a:rPr>
              <a:t> </a:t>
            </a:r>
            <a:r>
              <a:rPr lang="lv-LV" sz="2600" dirty="0"/>
              <a:t>– zinātnieki vai speciālisti attiecīgajā jomā.</a:t>
            </a:r>
          </a:p>
          <a:p>
            <a:pPr algn="just"/>
            <a:endParaRPr lang="lv-LV" sz="2600" dirty="0"/>
          </a:p>
          <a:p>
            <a:pPr algn="just"/>
            <a:r>
              <a:rPr lang="lv-LV" sz="2600" b="1" dirty="0">
                <a:solidFill>
                  <a:schemeClr val="accent2">
                    <a:lumMod val="75000"/>
                  </a:schemeClr>
                </a:solidFill>
              </a:rPr>
              <a:t>Dalība vairākos projektos:</a:t>
            </a:r>
            <a:r>
              <a:rPr lang="lv-LV" sz="2600" dirty="0">
                <a:solidFill>
                  <a:schemeClr val="accent2">
                    <a:lumMod val="75000"/>
                  </a:schemeClr>
                </a:solidFill>
              </a:rPr>
              <a:t> </a:t>
            </a:r>
            <a:r>
              <a:rPr lang="lv-LV" sz="2600" dirty="0"/>
              <a:t>viens vadītājs un galvenie izpildītāji drīkst iesniegt vairākus PIP pieteikumus vienlaikus, taču, ja tiek apstiprināti vairāki projekti, kopējais darba apjoms </a:t>
            </a:r>
            <a:r>
              <a:rPr lang="lv-LV" sz="2600" b="1" dirty="0">
                <a:solidFill>
                  <a:schemeClr val="accent2">
                    <a:lumMod val="75000"/>
                  </a:schemeClr>
                </a:solidFill>
              </a:rPr>
              <a:t>nedrīkst</a:t>
            </a:r>
            <a:r>
              <a:rPr lang="lv-LV" sz="2600" b="1" dirty="0">
                <a:solidFill>
                  <a:schemeClr val="accent5">
                    <a:lumMod val="75000"/>
                  </a:schemeClr>
                </a:solidFill>
              </a:rPr>
              <a:t> </a:t>
            </a:r>
            <a:r>
              <a:rPr lang="lv-LV" sz="2600" b="1" dirty="0">
                <a:solidFill>
                  <a:schemeClr val="accent2">
                    <a:lumMod val="75000"/>
                  </a:schemeClr>
                </a:solidFill>
              </a:rPr>
              <a:t>pārsniegt 1 slodzi (1 PLE)</a:t>
            </a:r>
            <a:r>
              <a:rPr lang="lv-LV" sz="2600" dirty="0">
                <a:solidFill>
                  <a:schemeClr val="accent2">
                    <a:lumMod val="75000"/>
                  </a:schemeClr>
                </a:solidFill>
              </a:rPr>
              <a:t>. </a:t>
            </a:r>
            <a:r>
              <a:rPr lang="lv-LV" sz="2600" dirty="0"/>
              <a:t>Tādējādi viena persona nevar finansēti iesaistīties vairāk par pilnas slodzes apjomu.</a:t>
            </a:r>
          </a:p>
          <a:p>
            <a:pPr algn="just"/>
            <a:endParaRPr lang="lv-LV" sz="2400" u="sng" dirty="0"/>
          </a:p>
          <a:p>
            <a:pPr algn="just"/>
            <a:r>
              <a:rPr lang="lv-LV" sz="2600" b="1" dirty="0">
                <a:solidFill>
                  <a:schemeClr val="accent2">
                    <a:lumMod val="75000"/>
                  </a:schemeClr>
                </a:solidFill>
              </a:rPr>
              <a:t>PIP izmaksas ir attiecināmas</a:t>
            </a:r>
            <a:r>
              <a:rPr lang="lv-LV" sz="2600" dirty="0">
                <a:solidFill>
                  <a:schemeClr val="accent2">
                    <a:lumMod val="75000"/>
                  </a:schemeClr>
                </a:solidFill>
              </a:rPr>
              <a:t>, </a:t>
            </a:r>
            <a:r>
              <a:rPr lang="lv-LV" sz="2600" dirty="0"/>
              <a:t>sākot no dienas, kad Platformas projektu vadības grupa ir pieņēmusi lēmumu par finansējuma piešķiršanu PIP īstenošanai.</a:t>
            </a:r>
          </a:p>
          <a:p>
            <a:pPr algn="just"/>
            <a:endParaRPr lang="lv-LV" sz="2400" dirty="0"/>
          </a:p>
          <a:p>
            <a:pPr algn="just"/>
            <a:r>
              <a:rPr lang="lv-LV" sz="2600" b="1" dirty="0">
                <a:solidFill>
                  <a:schemeClr val="accent2">
                    <a:lumMod val="75000"/>
                  </a:schemeClr>
                </a:solidFill>
              </a:rPr>
              <a:t>Tiešās izmaksas:</a:t>
            </a:r>
            <a:r>
              <a:rPr lang="lv-LV" sz="2600" dirty="0"/>
              <a:t> PIP iesniedzējam ir tiesības attiecināt izmaksas atbilstoši MK noteikumu 69.11.punktā noteiktajām prasībām.</a:t>
            </a:r>
          </a:p>
          <a:p>
            <a:pPr algn="just"/>
            <a:endParaRPr lang="lv-LV" sz="2600" b="1" dirty="0">
              <a:solidFill>
                <a:schemeClr val="accent5">
                  <a:lumMod val="50000"/>
                </a:schemeClr>
              </a:solidFill>
            </a:endParaRPr>
          </a:p>
          <a:p>
            <a:pPr algn="just"/>
            <a:r>
              <a:rPr lang="lv-LV" sz="2600" b="1" dirty="0">
                <a:solidFill>
                  <a:schemeClr val="accent2">
                    <a:lumMod val="75000"/>
                  </a:schemeClr>
                </a:solidFill>
              </a:rPr>
              <a:t>Netiešās izmaksas:</a:t>
            </a:r>
            <a:r>
              <a:rPr lang="lv-LV" sz="2600" dirty="0">
                <a:solidFill>
                  <a:schemeClr val="accent2">
                    <a:lumMod val="75000"/>
                  </a:schemeClr>
                </a:solidFill>
              </a:rPr>
              <a:t> </a:t>
            </a:r>
            <a:r>
              <a:rPr lang="lv-LV" sz="2800" dirty="0"/>
              <a:t>Netiešās attiecināmās izmaksas (25% no tiešajām attiecināmajām izmaksām, izņemot tiešās attiecināmās izmaksas, kas radušās saistībā ar ārējo pakalpojumu izmaksām), atbilstoši MK noteikumu 69.11 2. apakšpunktam.</a:t>
            </a:r>
            <a:endParaRPr lang="lv-LV" sz="2600" b="1" dirty="0">
              <a:solidFill>
                <a:schemeClr val="accent5">
                  <a:lumMod val="75000"/>
                </a:schemeClr>
              </a:solidFill>
            </a:endParaRPr>
          </a:p>
          <a:p>
            <a:pPr algn="just"/>
            <a:endParaRPr lang="lv-LV" sz="2200" dirty="0"/>
          </a:p>
          <a:p>
            <a:pPr algn="just"/>
            <a:endParaRPr lang="pt-BR" dirty="0"/>
          </a:p>
          <a:p>
            <a:endParaRPr lang="lv-LV" dirty="0"/>
          </a:p>
        </p:txBody>
      </p:sp>
      <p:pic>
        <p:nvPicPr>
          <p:cNvPr id="8" name="Picture 7">
            <a:extLst>
              <a:ext uri="{FF2B5EF4-FFF2-40B4-BE49-F238E27FC236}">
                <a16:creationId xmlns:a16="http://schemas.microsoft.com/office/drawing/2014/main" id="{8193FEFA-F4D7-9FDD-689F-674751E08283}"/>
              </a:ext>
            </a:extLst>
          </p:cNvPr>
          <p:cNvPicPr>
            <a:picLocks noChangeAspect="1"/>
          </p:cNvPicPr>
          <p:nvPr/>
        </p:nvPicPr>
        <p:blipFill>
          <a:blip r:embed="rId2"/>
          <a:stretch>
            <a:fillRect/>
          </a:stretch>
        </p:blipFill>
        <p:spPr>
          <a:xfrm>
            <a:off x="812770" y="2575717"/>
            <a:ext cx="457240" cy="457240"/>
          </a:xfrm>
          <a:prstGeom prst="rect">
            <a:avLst/>
          </a:prstGeom>
        </p:spPr>
      </p:pic>
      <p:pic>
        <p:nvPicPr>
          <p:cNvPr id="9" name="Picture 8">
            <a:extLst>
              <a:ext uri="{FF2B5EF4-FFF2-40B4-BE49-F238E27FC236}">
                <a16:creationId xmlns:a16="http://schemas.microsoft.com/office/drawing/2014/main" id="{0CD4EDA4-55A5-1BB1-8B27-86346A895369}"/>
              </a:ext>
            </a:extLst>
          </p:cNvPr>
          <p:cNvPicPr>
            <a:picLocks noChangeAspect="1"/>
          </p:cNvPicPr>
          <p:nvPr/>
        </p:nvPicPr>
        <p:blipFill>
          <a:blip r:embed="rId2"/>
          <a:stretch>
            <a:fillRect/>
          </a:stretch>
        </p:blipFill>
        <p:spPr>
          <a:xfrm>
            <a:off x="812770" y="1703728"/>
            <a:ext cx="457240" cy="457240"/>
          </a:xfrm>
          <a:prstGeom prst="rect">
            <a:avLst/>
          </a:prstGeom>
        </p:spPr>
      </p:pic>
      <p:pic>
        <p:nvPicPr>
          <p:cNvPr id="12" name="Picture 11">
            <a:extLst>
              <a:ext uri="{FF2B5EF4-FFF2-40B4-BE49-F238E27FC236}">
                <a16:creationId xmlns:a16="http://schemas.microsoft.com/office/drawing/2014/main" id="{CD518A66-C278-10FE-C915-E61407A752E6}"/>
              </a:ext>
            </a:extLst>
          </p:cNvPr>
          <p:cNvPicPr>
            <a:picLocks noChangeAspect="1"/>
          </p:cNvPicPr>
          <p:nvPr/>
        </p:nvPicPr>
        <p:blipFill>
          <a:blip r:embed="rId3"/>
          <a:stretch>
            <a:fillRect/>
          </a:stretch>
        </p:blipFill>
        <p:spPr>
          <a:xfrm>
            <a:off x="812770" y="5357637"/>
            <a:ext cx="457240" cy="457240"/>
          </a:xfrm>
          <a:prstGeom prst="rect">
            <a:avLst/>
          </a:prstGeom>
        </p:spPr>
      </p:pic>
      <p:pic>
        <p:nvPicPr>
          <p:cNvPr id="13" name="Picture 12">
            <a:extLst>
              <a:ext uri="{FF2B5EF4-FFF2-40B4-BE49-F238E27FC236}">
                <a16:creationId xmlns:a16="http://schemas.microsoft.com/office/drawing/2014/main" id="{706E4E1A-A4F1-5C41-162E-BE1D2DA6B2FC}"/>
              </a:ext>
            </a:extLst>
          </p:cNvPr>
          <p:cNvPicPr>
            <a:picLocks noChangeAspect="1"/>
          </p:cNvPicPr>
          <p:nvPr/>
        </p:nvPicPr>
        <p:blipFill>
          <a:blip r:embed="rId3"/>
          <a:stretch>
            <a:fillRect/>
          </a:stretch>
        </p:blipFill>
        <p:spPr>
          <a:xfrm>
            <a:off x="812770" y="3773039"/>
            <a:ext cx="457240" cy="457240"/>
          </a:xfrm>
          <a:prstGeom prst="rect">
            <a:avLst/>
          </a:prstGeom>
        </p:spPr>
      </p:pic>
      <p:pic>
        <p:nvPicPr>
          <p:cNvPr id="4" name="Picture 3">
            <a:extLst>
              <a:ext uri="{FF2B5EF4-FFF2-40B4-BE49-F238E27FC236}">
                <a16:creationId xmlns:a16="http://schemas.microsoft.com/office/drawing/2014/main" id="{60A3A0FD-C9A8-0B73-7ED3-882AD4298EED}"/>
              </a:ext>
            </a:extLst>
          </p:cNvPr>
          <p:cNvPicPr>
            <a:picLocks noChangeAspect="1"/>
          </p:cNvPicPr>
          <p:nvPr/>
        </p:nvPicPr>
        <p:blipFill>
          <a:blip r:embed="rId4" cstate="print"/>
          <a:srcRect/>
          <a:stretch>
            <a:fillRect/>
          </a:stretch>
        </p:blipFill>
        <p:spPr bwMode="auto">
          <a:xfrm>
            <a:off x="7106452" y="152400"/>
            <a:ext cx="1809422" cy="75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A9C0A846-7561-A65F-059E-E96BB20D0D42}"/>
              </a:ext>
            </a:extLst>
          </p:cNvPr>
          <p:cNvPicPr>
            <a:picLocks noChangeAspect="1"/>
          </p:cNvPicPr>
          <p:nvPr/>
        </p:nvPicPr>
        <p:blipFill>
          <a:blip r:embed="rId3"/>
          <a:stretch>
            <a:fillRect/>
          </a:stretch>
        </p:blipFill>
        <p:spPr>
          <a:xfrm>
            <a:off x="812770" y="4679648"/>
            <a:ext cx="457240" cy="457240"/>
          </a:xfrm>
          <a:prstGeom prst="rect">
            <a:avLst/>
          </a:prstGeom>
        </p:spPr>
      </p:pic>
    </p:spTree>
    <p:extLst>
      <p:ext uri="{BB962C8B-B14F-4D97-AF65-F5344CB8AC3E}">
        <p14:creationId xmlns:p14="http://schemas.microsoft.com/office/powerpoint/2010/main" val="55791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89718-D1F9-DACF-E83C-707FB9BE5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A1CE5A-2EEC-367A-1B54-9D4E4E59D263}"/>
              </a:ext>
            </a:extLst>
          </p:cNvPr>
          <p:cNvSpPr>
            <a:spLocks noGrp="1"/>
          </p:cNvSpPr>
          <p:nvPr>
            <p:ph type="title"/>
          </p:nvPr>
        </p:nvSpPr>
        <p:spPr>
          <a:xfrm>
            <a:off x="1828800" y="152400"/>
            <a:ext cx="6096000" cy="1036642"/>
          </a:xfrm>
        </p:spPr>
        <p:txBody>
          <a:bodyPr>
            <a:normAutofit fontScale="90000"/>
          </a:bodyPr>
          <a:lstStyle/>
          <a:p>
            <a:r>
              <a:rPr lang="lv-LV" sz="2200" dirty="0">
                <a:solidFill>
                  <a:schemeClr val="accent4">
                    <a:lumMod val="75000"/>
                  </a:schemeClr>
                </a:solidFill>
              </a:rPr>
              <a:t/>
            </a:r>
            <a:br>
              <a:rPr lang="lv-LV" sz="2200" dirty="0">
                <a:solidFill>
                  <a:schemeClr val="accent4">
                    <a:lumMod val="75000"/>
                  </a:schemeClr>
                </a:solidFill>
              </a:rPr>
            </a:br>
            <a:r>
              <a:rPr lang="lv-LV" sz="2200" dirty="0">
                <a:solidFill>
                  <a:schemeClr val="accent2">
                    <a:lumMod val="75000"/>
                  </a:schemeClr>
                </a:solidFill>
              </a:rPr>
              <a:t>Būtiskākās prasības 2025. gada PIP projektu 2. kārtas konkursa </a:t>
            </a:r>
            <a:br>
              <a:rPr lang="lv-LV" sz="2200" dirty="0">
                <a:solidFill>
                  <a:schemeClr val="accent2">
                    <a:lumMod val="75000"/>
                  </a:schemeClr>
                </a:solidFill>
              </a:rPr>
            </a:br>
            <a:r>
              <a:rPr lang="lv-LV" sz="2200" dirty="0">
                <a:solidFill>
                  <a:schemeClr val="accent2">
                    <a:lumMod val="75000"/>
                  </a:schemeClr>
                </a:solidFill>
              </a:rPr>
              <a:t>NOLIKUMĀ</a:t>
            </a:r>
            <a:r>
              <a:rPr lang="lv-LV" dirty="0">
                <a:solidFill>
                  <a:schemeClr val="accent2">
                    <a:lumMod val="75000"/>
                  </a:schemeClr>
                </a:solidFill>
              </a:rPr>
              <a:t/>
            </a:r>
            <a:br>
              <a:rPr lang="lv-LV" dirty="0">
                <a:solidFill>
                  <a:schemeClr val="accent2">
                    <a:lumMod val="75000"/>
                  </a:schemeClr>
                </a:solidFill>
              </a:rPr>
            </a:br>
            <a:endParaRPr lang="lv-LV" dirty="0">
              <a:solidFill>
                <a:schemeClr val="accent2">
                  <a:lumMod val="75000"/>
                </a:schemeClr>
              </a:solidFill>
            </a:endParaRPr>
          </a:p>
        </p:txBody>
      </p:sp>
      <p:sp>
        <p:nvSpPr>
          <p:cNvPr id="3" name="Content Placeholder 2">
            <a:extLst>
              <a:ext uri="{FF2B5EF4-FFF2-40B4-BE49-F238E27FC236}">
                <a16:creationId xmlns:a16="http://schemas.microsoft.com/office/drawing/2014/main" id="{BCF9B0C1-71A7-81D4-1B16-1D390BAD33CB}"/>
              </a:ext>
            </a:extLst>
          </p:cNvPr>
          <p:cNvSpPr>
            <a:spLocks noGrp="1"/>
          </p:cNvSpPr>
          <p:nvPr>
            <p:ph idx="1"/>
          </p:nvPr>
        </p:nvSpPr>
        <p:spPr>
          <a:xfrm>
            <a:off x="1270010" y="1733384"/>
            <a:ext cx="7645864" cy="4310064"/>
          </a:xfrm>
        </p:spPr>
        <p:txBody>
          <a:bodyPr>
            <a:normAutofit/>
          </a:bodyPr>
          <a:lstStyle/>
          <a:p>
            <a:pPr algn="just"/>
            <a:endParaRPr lang="lv-LV" sz="1600" dirty="0"/>
          </a:p>
          <a:p>
            <a:pPr algn="just"/>
            <a:r>
              <a:rPr lang="lv-LV" sz="1600" b="1" dirty="0">
                <a:solidFill>
                  <a:schemeClr val="accent2">
                    <a:lumMod val="75000"/>
                  </a:schemeClr>
                </a:solidFill>
              </a:rPr>
              <a:t>PIP iesniedzējam </a:t>
            </a:r>
            <a:r>
              <a:rPr lang="lv-LV" sz="1600" dirty="0"/>
              <a:t>2. kārtas </a:t>
            </a:r>
            <a:r>
              <a:rPr lang="en-US" sz="1600" dirty="0" err="1"/>
              <a:t>pieteikumā</a:t>
            </a:r>
            <a:r>
              <a:rPr lang="en-US" sz="1600" dirty="0"/>
              <a:t> </a:t>
            </a:r>
            <a:r>
              <a:rPr lang="en-US" sz="1600" dirty="0" err="1"/>
              <a:t>ir</a:t>
            </a:r>
            <a:r>
              <a:rPr lang="en-US" sz="1600" dirty="0"/>
              <a:t> </a:t>
            </a:r>
            <a:r>
              <a:rPr lang="en-US" sz="1600" dirty="0" err="1"/>
              <a:t>jāparedz</a:t>
            </a:r>
            <a:r>
              <a:rPr lang="en-US" sz="1600" dirty="0"/>
              <a:t> </a:t>
            </a:r>
            <a:r>
              <a:rPr lang="en-US" sz="1600" b="1" dirty="0" err="1">
                <a:solidFill>
                  <a:schemeClr val="accent2">
                    <a:lumMod val="75000"/>
                  </a:schemeClr>
                </a:solidFill>
              </a:rPr>
              <a:t>vismaz</a:t>
            </a:r>
            <a:r>
              <a:rPr lang="en-US" sz="1600" b="1" dirty="0">
                <a:solidFill>
                  <a:schemeClr val="accent2">
                    <a:lumMod val="75000"/>
                  </a:schemeClr>
                </a:solidFill>
              </a:rPr>
              <a:t> </a:t>
            </a:r>
            <a:r>
              <a:rPr lang="en-US" sz="1600" b="1" dirty="0" err="1">
                <a:solidFill>
                  <a:schemeClr val="accent2">
                    <a:lumMod val="75000"/>
                  </a:schemeClr>
                </a:solidFill>
              </a:rPr>
              <a:t>viens</a:t>
            </a:r>
            <a:r>
              <a:rPr lang="en-US" sz="1600" b="1" dirty="0">
                <a:solidFill>
                  <a:schemeClr val="accent2">
                    <a:lumMod val="75000"/>
                  </a:schemeClr>
                </a:solidFill>
              </a:rPr>
              <a:t> </a:t>
            </a:r>
            <a:r>
              <a:rPr lang="en-US" sz="1600" dirty="0" err="1"/>
              <a:t>rezultāts</a:t>
            </a:r>
            <a:r>
              <a:rPr lang="lv-LV" sz="1600" dirty="0"/>
              <a:t> (</a:t>
            </a:r>
            <a:r>
              <a:rPr lang="en-US" sz="1600" dirty="0" err="1"/>
              <a:t>Nolikuma</a:t>
            </a:r>
            <a:r>
              <a:rPr lang="en-US" sz="1600" dirty="0"/>
              <a:t> 47.p</a:t>
            </a:r>
            <a:r>
              <a:rPr lang="lv-LV" sz="1600" dirty="0"/>
              <a:t>.)</a:t>
            </a:r>
            <a:r>
              <a:rPr lang="en-US" sz="1600" dirty="0"/>
              <a:t> un </a:t>
            </a:r>
            <a:r>
              <a:rPr lang="en-US" sz="1600" b="1" dirty="0" err="1">
                <a:solidFill>
                  <a:schemeClr val="accent2">
                    <a:lumMod val="75000"/>
                  </a:schemeClr>
                </a:solidFill>
              </a:rPr>
              <a:t>kā</a:t>
            </a:r>
            <a:r>
              <a:rPr lang="en-US" sz="1600" b="1" dirty="0">
                <a:solidFill>
                  <a:schemeClr val="accent2">
                    <a:lumMod val="75000"/>
                  </a:schemeClr>
                </a:solidFill>
              </a:rPr>
              <a:t> </a:t>
            </a:r>
            <a:r>
              <a:rPr lang="en-US" sz="1600" b="1" dirty="0" err="1">
                <a:solidFill>
                  <a:schemeClr val="accent2">
                    <a:lumMod val="75000"/>
                  </a:schemeClr>
                </a:solidFill>
              </a:rPr>
              <a:t>obligāts</a:t>
            </a:r>
            <a:r>
              <a:rPr lang="en-US" sz="1600" b="1" dirty="0">
                <a:solidFill>
                  <a:schemeClr val="accent2">
                    <a:lumMod val="75000"/>
                  </a:schemeClr>
                </a:solidFill>
              </a:rPr>
              <a:t> </a:t>
            </a:r>
            <a:r>
              <a:rPr lang="en-US" sz="1600" dirty="0" err="1"/>
              <a:t>Nolikuma</a:t>
            </a:r>
            <a:r>
              <a:rPr lang="en-US" sz="1600" dirty="0"/>
              <a:t> 47.4</a:t>
            </a:r>
            <a:r>
              <a:rPr lang="lv-LV" sz="1600" dirty="0"/>
              <a:t>.p.</a:t>
            </a:r>
            <a:r>
              <a:rPr lang="en-US" sz="1600" dirty="0"/>
              <a:t> </a:t>
            </a:r>
            <a:r>
              <a:rPr lang="en-US" sz="1600" dirty="0" err="1"/>
              <a:t>definētais</a:t>
            </a:r>
            <a:r>
              <a:rPr lang="en-US" sz="1600" dirty="0"/>
              <a:t> </a:t>
            </a:r>
            <a:r>
              <a:rPr lang="lv-LV" sz="1600" dirty="0"/>
              <a:t>r</a:t>
            </a:r>
            <a:r>
              <a:rPr lang="en-US" sz="1600" dirty="0" err="1"/>
              <a:t>ezultāts</a:t>
            </a:r>
            <a:r>
              <a:rPr lang="lv-LV" sz="1600" dirty="0"/>
              <a:t>:</a:t>
            </a:r>
            <a:endParaRPr lang="lv-LV" b="1" dirty="0">
              <a:solidFill>
                <a:schemeClr val="accent5">
                  <a:lumMod val="75000"/>
                </a:schemeClr>
              </a:solidFill>
            </a:endParaRPr>
          </a:p>
          <a:p>
            <a:pPr algn="ctr"/>
            <a:r>
              <a:rPr lang="lv-LV" sz="1600" b="1" dirty="0">
                <a:solidFill>
                  <a:schemeClr val="accent2">
                    <a:lumMod val="75000"/>
                  </a:schemeClr>
                </a:solidFill>
              </a:rPr>
              <a:t>Izstrādnes sākotnējā TRL līmeņa </a:t>
            </a:r>
          </a:p>
          <a:p>
            <a:pPr algn="ctr"/>
            <a:r>
              <a:rPr lang="lv-LV" sz="1600" b="1" dirty="0">
                <a:solidFill>
                  <a:schemeClr val="accent2">
                    <a:lumMod val="75000"/>
                  </a:schemeClr>
                </a:solidFill>
              </a:rPr>
              <a:t>paaugstināšana par 1  vienību;</a:t>
            </a:r>
          </a:p>
          <a:p>
            <a:pPr algn="just"/>
            <a:endParaRPr lang="lv-LV" b="1" dirty="0">
              <a:solidFill>
                <a:schemeClr val="accent5">
                  <a:lumMod val="75000"/>
                </a:schemeClr>
              </a:solidFill>
            </a:endParaRPr>
          </a:p>
          <a:p>
            <a:pPr algn="just"/>
            <a:r>
              <a:rPr lang="en-US" sz="1600" dirty="0" err="1"/>
              <a:t>Otrās</a:t>
            </a:r>
            <a:r>
              <a:rPr lang="en-US" sz="1600" dirty="0"/>
              <a:t> </a:t>
            </a:r>
            <a:r>
              <a:rPr lang="en-US" sz="1600" dirty="0" err="1"/>
              <a:t>kārtas</a:t>
            </a:r>
            <a:r>
              <a:rPr lang="en-US" sz="1600" dirty="0"/>
              <a:t> PIP </a:t>
            </a:r>
            <a:r>
              <a:rPr lang="en-US" sz="1600" dirty="0" err="1"/>
              <a:t>pieteikumu</a:t>
            </a:r>
            <a:r>
              <a:rPr lang="en-US" sz="1600" dirty="0"/>
              <a:t> </a:t>
            </a:r>
            <a:r>
              <a:rPr lang="en-US" sz="1600" b="1" dirty="0" err="1">
                <a:solidFill>
                  <a:schemeClr val="accent2">
                    <a:lumMod val="75000"/>
                  </a:schemeClr>
                </a:solidFill>
              </a:rPr>
              <a:t>administratīvo</a:t>
            </a:r>
            <a:r>
              <a:rPr lang="en-US" sz="1600" dirty="0"/>
              <a:t> un </a:t>
            </a:r>
            <a:r>
              <a:rPr lang="en-US" sz="1600" b="1" dirty="0" err="1">
                <a:solidFill>
                  <a:schemeClr val="accent2">
                    <a:lumMod val="75000"/>
                  </a:schemeClr>
                </a:solidFill>
              </a:rPr>
              <a:t>zinātnisko</a:t>
            </a:r>
            <a:r>
              <a:rPr lang="en-US" sz="1600" dirty="0"/>
              <a:t> </a:t>
            </a:r>
            <a:r>
              <a:rPr lang="en-US" sz="1600" dirty="0" err="1"/>
              <a:t>ekspertīzi</a:t>
            </a:r>
            <a:r>
              <a:rPr lang="en-US" sz="1600" dirty="0"/>
              <a:t> </a:t>
            </a:r>
            <a:r>
              <a:rPr lang="en-US" sz="1600" dirty="0" err="1"/>
              <a:t>vei</a:t>
            </a:r>
            <a:r>
              <a:rPr lang="lv-LV" sz="1600" dirty="0"/>
              <a:t>c</a:t>
            </a:r>
            <a:r>
              <a:rPr lang="en-US" sz="1600" dirty="0"/>
              <a:t> </a:t>
            </a:r>
            <a:r>
              <a:rPr lang="en-US" sz="1600" dirty="0" err="1"/>
              <a:t>Latvijas</a:t>
            </a:r>
            <a:r>
              <a:rPr lang="en-US" sz="1600" dirty="0"/>
              <a:t> </a:t>
            </a:r>
            <a:r>
              <a:rPr lang="en-US" sz="1600" dirty="0" err="1"/>
              <a:t>Zinātnes</a:t>
            </a:r>
            <a:r>
              <a:rPr lang="en-US" sz="1600" dirty="0"/>
              <a:t> </a:t>
            </a:r>
            <a:r>
              <a:rPr lang="en-US" sz="1600" dirty="0" err="1"/>
              <a:t>padome</a:t>
            </a:r>
            <a:r>
              <a:rPr lang="lv-LV" sz="1600" dirty="0"/>
              <a:t> (Padome)</a:t>
            </a:r>
            <a:r>
              <a:rPr lang="en-US" sz="1600" dirty="0"/>
              <a:t>.</a:t>
            </a:r>
            <a:r>
              <a:rPr lang="lv-LV" sz="1600" dirty="0"/>
              <a:t> </a:t>
            </a:r>
          </a:p>
          <a:p>
            <a:pPr algn="just"/>
            <a:endParaRPr lang="lv-LV" sz="1600" b="1" dirty="0">
              <a:solidFill>
                <a:schemeClr val="accent5">
                  <a:lumMod val="75000"/>
                </a:schemeClr>
              </a:solidFill>
            </a:endParaRPr>
          </a:p>
          <a:p>
            <a:pPr algn="just"/>
            <a:r>
              <a:rPr lang="lv-LV" sz="1600" dirty="0"/>
              <a:t>Administratīvā izvērtēšana un zinātniskā ekspertīze tiks veikta 10 nedēļu laikā - </a:t>
            </a:r>
            <a:r>
              <a:rPr lang="lv-LV" sz="1600" b="1" dirty="0">
                <a:solidFill>
                  <a:schemeClr val="accent2">
                    <a:lumMod val="75000"/>
                  </a:schemeClr>
                </a:solidFill>
              </a:rPr>
              <a:t>līdz š.g. 19. septembrim </a:t>
            </a:r>
            <a:r>
              <a:rPr lang="lv-LV" sz="1600" dirty="0"/>
              <a:t>(Nolikuma 51.p.).</a:t>
            </a:r>
            <a:endParaRPr lang="pt-BR" sz="1600" dirty="0"/>
          </a:p>
        </p:txBody>
      </p:sp>
      <p:pic>
        <p:nvPicPr>
          <p:cNvPr id="8" name="Picture 7">
            <a:extLst>
              <a:ext uri="{FF2B5EF4-FFF2-40B4-BE49-F238E27FC236}">
                <a16:creationId xmlns:a16="http://schemas.microsoft.com/office/drawing/2014/main" id="{BEDCED46-CB46-7C46-9C0B-2D9F3A0BD1D2}"/>
              </a:ext>
            </a:extLst>
          </p:cNvPr>
          <p:cNvPicPr>
            <a:picLocks noChangeAspect="1"/>
          </p:cNvPicPr>
          <p:nvPr/>
        </p:nvPicPr>
        <p:blipFill>
          <a:blip r:embed="rId2"/>
          <a:stretch>
            <a:fillRect/>
          </a:stretch>
        </p:blipFill>
        <p:spPr>
          <a:xfrm>
            <a:off x="812770" y="2054489"/>
            <a:ext cx="457240" cy="457240"/>
          </a:xfrm>
          <a:prstGeom prst="rect">
            <a:avLst/>
          </a:prstGeom>
        </p:spPr>
      </p:pic>
      <p:pic>
        <p:nvPicPr>
          <p:cNvPr id="4" name="Picture 3">
            <a:extLst>
              <a:ext uri="{FF2B5EF4-FFF2-40B4-BE49-F238E27FC236}">
                <a16:creationId xmlns:a16="http://schemas.microsoft.com/office/drawing/2014/main" id="{F3E7D14A-7674-8BA8-F9F3-6C4A767AE924}"/>
              </a:ext>
            </a:extLst>
          </p:cNvPr>
          <p:cNvPicPr>
            <a:picLocks noChangeAspect="1"/>
          </p:cNvPicPr>
          <p:nvPr/>
        </p:nvPicPr>
        <p:blipFill>
          <a:blip r:embed="rId3" cstate="print"/>
          <a:srcRect/>
          <a:stretch>
            <a:fillRect/>
          </a:stretch>
        </p:blipFill>
        <p:spPr bwMode="auto">
          <a:xfrm>
            <a:off x="7106452" y="152400"/>
            <a:ext cx="1809422" cy="75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BFDA5684-7CEB-B658-CC59-DDB047FA7A6F}"/>
              </a:ext>
            </a:extLst>
          </p:cNvPr>
          <p:cNvPicPr>
            <a:picLocks noChangeAspect="1"/>
          </p:cNvPicPr>
          <p:nvPr/>
        </p:nvPicPr>
        <p:blipFill>
          <a:blip r:embed="rId2"/>
          <a:stretch>
            <a:fillRect/>
          </a:stretch>
        </p:blipFill>
        <p:spPr>
          <a:xfrm>
            <a:off x="841340" y="3739161"/>
            <a:ext cx="457240" cy="457240"/>
          </a:xfrm>
          <a:prstGeom prst="rect">
            <a:avLst/>
          </a:prstGeom>
        </p:spPr>
      </p:pic>
      <p:pic>
        <p:nvPicPr>
          <p:cNvPr id="7" name="Picture 6">
            <a:extLst>
              <a:ext uri="{FF2B5EF4-FFF2-40B4-BE49-F238E27FC236}">
                <a16:creationId xmlns:a16="http://schemas.microsoft.com/office/drawing/2014/main" id="{E91BA0A5-D518-AC53-81B3-A6C786384B6B}"/>
              </a:ext>
            </a:extLst>
          </p:cNvPr>
          <p:cNvPicPr>
            <a:picLocks noChangeAspect="1"/>
          </p:cNvPicPr>
          <p:nvPr/>
        </p:nvPicPr>
        <p:blipFill>
          <a:blip r:embed="rId2"/>
          <a:stretch>
            <a:fillRect/>
          </a:stretch>
        </p:blipFill>
        <p:spPr>
          <a:xfrm>
            <a:off x="859000" y="4662684"/>
            <a:ext cx="457240" cy="457240"/>
          </a:xfrm>
          <a:prstGeom prst="rect">
            <a:avLst/>
          </a:prstGeom>
        </p:spPr>
      </p:pic>
    </p:spTree>
    <p:extLst>
      <p:ext uri="{BB962C8B-B14F-4D97-AF65-F5344CB8AC3E}">
        <p14:creationId xmlns:p14="http://schemas.microsoft.com/office/powerpoint/2010/main" val="112484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61F8FA5-F38C-4FC5-AB00-C0B35FCF9B89}"/>
              </a:ext>
            </a:extLst>
          </p:cNvPr>
          <p:cNvSpPr>
            <a:spLocks noGrp="1"/>
          </p:cNvSpPr>
          <p:nvPr>
            <p:ph type="title"/>
          </p:nvPr>
        </p:nvSpPr>
        <p:spPr>
          <a:xfrm>
            <a:off x="2057400" y="597270"/>
            <a:ext cx="4896465" cy="610745"/>
          </a:xfrm>
        </p:spPr>
        <p:txBody>
          <a:bodyPr>
            <a:normAutofit fontScale="90000"/>
          </a:bodyPr>
          <a:lstStyle/>
          <a:p>
            <a:r>
              <a:rPr lang="lv-LV" sz="2200" dirty="0">
                <a:solidFill>
                  <a:schemeClr val="accent2">
                    <a:lumMod val="75000"/>
                  </a:schemeClr>
                </a:solidFill>
              </a:rPr>
              <a:t>Saistošie normatīvie akti un dokumenti</a:t>
            </a:r>
            <a:r>
              <a:rPr lang="lv-LV" sz="2200" dirty="0">
                <a:solidFill>
                  <a:srgbClr val="7030A0"/>
                </a:solidFill>
              </a:rPr>
              <a:t/>
            </a:r>
            <a:br>
              <a:rPr lang="lv-LV" sz="2200" dirty="0">
                <a:solidFill>
                  <a:srgbClr val="7030A0"/>
                </a:solidFill>
              </a:rPr>
            </a:br>
            <a:endParaRPr lang="lv-LV" sz="2200" dirty="0">
              <a:solidFill>
                <a:srgbClr val="7030A0"/>
              </a:solidFill>
            </a:endParaRPr>
          </a:p>
        </p:txBody>
      </p:sp>
      <p:sp>
        <p:nvSpPr>
          <p:cNvPr id="9" name="Rectangle 8">
            <a:extLst>
              <a:ext uri="{FF2B5EF4-FFF2-40B4-BE49-F238E27FC236}">
                <a16:creationId xmlns:a16="http://schemas.microsoft.com/office/drawing/2014/main" id="{C37704AA-4748-4F51-0C95-C17C85A92E8C}"/>
              </a:ext>
            </a:extLst>
          </p:cNvPr>
          <p:cNvSpPr/>
          <p:nvPr/>
        </p:nvSpPr>
        <p:spPr>
          <a:xfrm>
            <a:off x="1569749" y="4024826"/>
            <a:ext cx="6869087" cy="872588"/>
          </a:xfrm>
          <a:prstGeom prst="rect">
            <a:avLst/>
          </a:prstGeom>
          <a:solidFill>
            <a:sysClr val="window" lastClr="FFFFFF">
              <a:lumMod val="95000"/>
            </a:sysClr>
          </a:solidFill>
          <a:ln w="25400" cap="flat" cmpd="sng" algn="ctr">
            <a:noFill/>
            <a:prstDash val="solid"/>
          </a:ln>
          <a:effectLst/>
        </p:spPr>
        <p:txBody>
          <a:bodyPr anchor="ctr"/>
          <a:lstStyle/>
          <a:p>
            <a:pPr>
              <a:defRPr/>
            </a:pPr>
            <a:endParaRPr lang="lv-LV" sz="1600" dirty="0">
              <a:latin typeface="Verdana" panose="020B0604030504040204" pitchFamily="34" charset="0"/>
              <a:ea typeface="Verdana" panose="020B0604030504040204" pitchFamily="34" charset="0"/>
            </a:endParaRPr>
          </a:p>
          <a:p>
            <a:pPr algn="just">
              <a:defRPr/>
            </a:pPr>
            <a:r>
              <a:rPr lang="lv-LV" sz="1600" dirty="0">
                <a:latin typeface="Verdana" panose="020B0604030504040204" pitchFamily="34" charset="0"/>
                <a:ea typeface="Verdana" panose="020B0604030504040204" pitchFamily="34" charset="0"/>
              </a:rPr>
              <a:t>2024. gada 18. jūnija Ministru kabineta rīkojums Nr. 474 "Par ilgtermiņa valsts pētījumu programmu "Inovāciju fonds – ilgtermiņa pētījumu programma ""</a:t>
            </a:r>
            <a:endParaRPr lang="lv-LV" altLang="en-US" sz="1600" dirty="0">
              <a:latin typeface="Verdana" panose="020B0604030504040204" pitchFamily="34" charset="0"/>
              <a:ea typeface="Verdana" panose="020B0604030504040204" pitchFamily="34" charset="0"/>
            </a:endParaRPr>
          </a:p>
          <a:p>
            <a:pPr algn="ctr">
              <a:defRPr/>
            </a:pPr>
            <a:endParaRPr lang="lv-LV" kern="0" dirty="0">
              <a:solidFill>
                <a:prstClr val="white"/>
              </a:solidFill>
              <a:latin typeface="Times New Roman"/>
            </a:endParaRPr>
          </a:p>
        </p:txBody>
      </p:sp>
      <p:sp>
        <p:nvSpPr>
          <p:cNvPr id="10" name="Rectangle 9">
            <a:extLst>
              <a:ext uri="{FF2B5EF4-FFF2-40B4-BE49-F238E27FC236}">
                <a16:creationId xmlns:a16="http://schemas.microsoft.com/office/drawing/2014/main" id="{D1B2A28D-3C7F-6C3D-13C4-D2E998B55807}"/>
              </a:ext>
            </a:extLst>
          </p:cNvPr>
          <p:cNvSpPr/>
          <p:nvPr/>
        </p:nvSpPr>
        <p:spPr>
          <a:xfrm>
            <a:off x="1569748" y="2989269"/>
            <a:ext cx="6888741" cy="879462"/>
          </a:xfrm>
          <a:prstGeom prst="rect">
            <a:avLst/>
          </a:prstGeom>
          <a:solidFill>
            <a:sysClr val="window" lastClr="FFFFFF">
              <a:lumMod val="95000"/>
            </a:sysClr>
          </a:solidFill>
          <a:ln w="25400" cap="flat" cmpd="sng" algn="ctr">
            <a:noFill/>
            <a:prstDash val="solid"/>
          </a:ln>
          <a:effectLst/>
        </p:spPr>
        <p:txBody>
          <a:bodyPr anchor="ctr"/>
          <a:lstStyle/>
          <a:p>
            <a:pPr algn="ctr">
              <a:defRPr/>
            </a:pPr>
            <a:endParaRPr lang="lv-LV" kern="0" dirty="0">
              <a:solidFill>
                <a:prstClr val="white"/>
              </a:solidFill>
              <a:latin typeface="Times New Roman"/>
            </a:endParaRPr>
          </a:p>
        </p:txBody>
      </p:sp>
      <p:sp>
        <p:nvSpPr>
          <p:cNvPr id="11" name="Rectangle 10">
            <a:extLst>
              <a:ext uri="{FF2B5EF4-FFF2-40B4-BE49-F238E27FC236}">
                <a16:creationId xmlns:a16="http://schemas.microsoft.com/office/drawing/2014/main" id="{ACE77418-BE5E-94DA-4CB8-C55974A1BF99}"/>
              </a:ext>
            </a:extLst>
          </p:cNvPr>
          <p:cNvSpPr/>
          <p:nvPr/>
        </p:nvSpPr>
        <p:spPr>
          <a:xfrm>
            <a:off x="1569749" y="2109249"/>
            <a:ext cx="6888741" cy="677246"/>
          </a:xfrm>
          <a:prstGeom prst="rect">
            <a:avLst/>
          </a:prstGeom>
          <a:solidFill>
            <a:sysClr val="window" lastClr="FFFFFF">
              <a:lumMod val="95000"/>
            </a:sysClr>
          </a:solidFill>
          <a:ln w="25400" cap="flat" cmpd="sng" algn="ctr">
            <a:noFill/>
            <a:prstDash val="solid"/>
          </a:ln>
          <a:effectLst/>
        </p:spPr>
        <p:txBody>
          <a:bodyPr anchor="ctr"/>
          <a:lstStyle/>
          <a:p>
            <a:pPr>
              <a:defRPr/>
            </a:pPr>
            <a:endParaRPr lang="lv-LV" kern="0" dirty="0">
              <a:solidFill>
                <a:prstClr val="white"/>
              </a:solidFill>
              <a:latin typeface="Times New Roman"/>
            </a:endParaRPr>
          </a:p>
        </p:txBody>
      </p:sp>
      <p:sp>
        <p:nvSpPr>
          <p:cNvPr id="12" name="Content Placeholder 2">
            <a:extLst>
              <a:ext uri="{FF2B5EF4-FFF2-40B4-BE49-F238E27FC236}">
                <a16:creationId xmlns:a16="http://schemas.microsoft.com/office/drawing/2014/main" id="{0998A0DD-0ABE-E40F-0893-85E90518FACA}"/>
              </a:ext>
            </a:extLst>
          </p:cNvPr>
          <p:cNvSpPr txBox="1">
            <a:spLocks/>
          </p:cNvSpPr>
          <p:nvPr/>
        </p:nvSpPr>
        <p:spPr bwMode="auto">
          <a:xfrm>
            <a:off x="1762636" y="2287299"/>
            <a:ext cx="6575182" cy="341097"/>
          </a:xfrm>
          <a:prstGeom prst="rect">
            <a:avLst/>
          </a:prstGeom>
          <a:noFill/>
          <a:ln w="9525">
            <a:noFill/>
            <a:miter lim="800000"/>
            <a:headEnd/>
            <a:tailEnd/>
          </a:ln>
        </p:spPr>
        <p:txBody>
          <a:bodyPr wrap="square" lIns="93957" tIns="46979" rIns="93957" bIns="46979">
            <a:spAutoFit/>
          </a:bodyPr>
          <a:lstStyle/>
          <a:p>
            <a:pPr marR="0" lvl="0" algn="just" defTabSz="938213" rtl="0" eaLnBrk="1" fontAlgn="base" latinLnBrk="0" hangingPunct="1">
              <a:lnSpc>
                <a:spcPct val="100000"/>
              </a:lnSpc>
              <a:spcBef>
                <a:spcPts val="1200"/>
              </a:spcBef>
              <a:spcAft>
                <a:spcPct val="0"/>
              </a:spcAft>
              <a:buClrTx/>
              <a:buSzTx/>
              <a:tabLst/>
              <a:defRPr/>
            </a:pPr>
            <a:r>
              <a:rPr kumimoji="0" lang="lv-LV" altLang="en-US" sz="160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Zinātniskās darbības likums (</a:t>
            </a:r>
            <a:r>
              <a:rPr kumimoji="0" lang="lv-LV" altLang="en-US" sz="1600" i="0" u="sng"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35.pants</a:t>
            </a:r>
            <a:r>
              <a:rPr kumimoji="0" lang="lv-LV" altLang="en-US" sz="160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a:t>
            </a:r>
          </a:p>
        </p:txBody>
      </p:sp>
      <p:sp>
        <p:nvSpPr>
          <p:cNvPr id="13" name="Content Placeholder 2">
            <a:extLst>
              <a:ext uri="{FF2B5EF4-FFF2-40B4-BE49-F238E27FC236}">
                <a16:creationId xmlns:a16="http://schemas.microsoft.com/office/drawing/2014/main" id="{045CBB8C-A337-6231-3125-0A1E04F7BE81}"/>
              </a:ext>
            </a:extLst>
          </p:cNvPr>
          <p:cNvSpPr txBox="1">
            <a:spLocks/>
          </p:cNvSpPr>
          <p:nvPr/>
        </p:nvSpPr>
        <p:spPr bwMode="auto">
          <a:xfrm>
            <a:off x="1737780" y="3037398"/>
            <a:ext cx="6575182" cy="987428"/>
          </a:xfrm>
          <a:prstGeom prst="rect">
            <a:avLst/>
          </a:prstGeom>
          <a:noFill/>
          <a:ln w="9525">
            <a:noFill/>
            <a:miter lim="800000"/>
            <a:headEnd/>
            <a:tailEnd/>
          </a:ln>
        </p:spPr>
        <p:txBody>
          <a:bodyPr wrap="square" lIns="93957" tIns="46979" rIns="93957" bIns="46979">
            <a:spAutoFit/>
          </a:bodyPr>
          <a:lstStyle/>
          <a:p>
            <a:pPr algn="just">
              <a:spcBef>
                <a:spcPts val="1200"/>
              </a:spcBef>
              <a:defRPr/>
            </a:pPr>
            <a:r>
              <a:rPr lang="lv-LV" sz="1600" dirty="0">
                <a:latin typeface="Verdana" panose="020B0604030504040204" pitchFamily="34" charset="0"/>
                <a:ea typeface="Verdana" panose="020B0604030504040204" pitchFamily="34" charset="0"/>
              </a:rPr>
              <a:t>Ministru kabineta 2018. gada 4. septembra noteikumi Nr. 560 “Valsts pētījumu programmu projektu īstenošanas kārtība”</a:t>
            </a:r>
            <a:endParaRPr lang="lv-LV" altLang="en-US" sz="1600" dirty="0">
              <a:latin typeface="Verdana" panose="020B0604030504040204" pitchFamily="34" charset="0"/>
              <a:ea typeface="Verdana" panose="020B0604030504040204" pitchFamily="34" charset="0"/>
            </a:endParaRPr>
          </a:p>
          <a:p>
            <a:pPr lvl="0" algn="just">
              <a:spcBef>
                <a:spcPts val="1200"/>
              </a:spcBef>
              <a:defRPr/>
            </a:pPr>
            <a:endParaRPr kumimoji="0" lang="lv-LV" altLang="en-US" sz="1600" i="0" u="none" strike="noStrike" kern="1200" cap="none" spc="0" normalizeH="0" baseline="0" noProof="0" dirty="0">
              <a:ln>
                <a:noFill/>
              </a:ln>
              <a:effectLst/>
              <a:uLnTx/>
              <a:uFillTx/>
              <a:latin typeface="Verdana" panose="020B0604030504040204" pitchFamily="34" charset="0"/>
              <a:ea typeface="Verdana" panose="020B0604030504040204" pitchFamily="34" charset="0"/>
            </a:endParaRPr>
          </a:p>
        </p:txBody>
      </p:sp>
      <p:pic>
        <p:nvPicPr>
          <p:cNvPr id="2" name="Picture 1">
            <a:extLst>
              <a:ext uri="{FF2B5EF4-FFF2-40B4-BE49-F238E27FC236}">
                <a16:creationId xmlns:a16="http://schemas.microsoft.com/office/drawing/2014/main" id="{002CEFBC-6671-DD13-BACE-4A61249C15C7}"/>
              </a:ext>
            </a:extLst>
          </p:cNvPr>
          <p:cNvPicPr>
            <a:picLocks noChangeAspect="1"/>
          </p:cNvPicPr>
          <p:nvPr/>
        </p:nvPicPr>
        <p:blipFill>
          <a:blip r:embed="rId2"/>
          <a:stretch>
            <a:fillRect/>
          </a:stretch>
        </p:blipFill>
        <p:spPr>
          <a:xfrm>
            <a:off x="1015637" y="2058679"/>
            <a:ext cx="457240" cy="457240"/>
          </a:xfrm>
          <a:prstGeom prst="rect">
            <a:avLst/>
          </a:prstGeom>
        </p:spPr>
      </p:pic>
      <p:pic>
        <p:nvPicPr>
          <p:cNvPr id="3" name="Picture 2">
            <a:extLst>
              <a:ext uri="{FF2B5EF4-FFF2-40B4-BE49-F238E27FC236}">
                <a16:creationId xmlns:a16="http://schemas.microsoft.com/office/drawing/2014/main" id="{FEEDB80C-5616-7437-5B09-86D848702E6D}"/>
              </a:ext>
            </a:extLst>
          </p:cNvPr>
          <p:cNvPicPr>
            <a:picLocks noChangeAspect="1"/>
          </p:cNvPicPr>
          <p:nvPr/>
        </p:nvPicPr>
        <p:blipFill>
          <a:blip r:embed="rId2"/>
          <a:stretch>
            <a:fillRect/>
          </a:stretch>
        </p:blipFill>
        <p:spPr>
          <a:xfrm>
            <a:off x="1015637" y="2984898"/>
            <a:ext cx="457240" cy="457240"/>
          </a:xfrm>
          <a:prstGeom prst="rect">
            <a:avLst/>
          </a:prstGeom>
        </p:spPr>
      </p:pic>
      <p:pic>
        <p:nvPicPr>
          <p:cNvPr id="17" name="Picture 16">
            <a:extLst>
              <a:ext uri="{FF2B5EF4-FFF2-40B4-BE49-F238E27FC236}">
                <a16:creationId xmlns:a16="http://schemas.microsoft.com/office/drawing/2014/main" id="{94D0C552-F013-85AB-A7BA-FC2552440D28}"/>
              </a:ext>
            </a:extLst>
          </p:cNvPr>
          <p:cNvPicPr>
            <a:picLocks noChangeAspect="1"/>
          </p:cNvPicPr>
          <p:nvPr/>
        </p:nvPicPr>
        <p:blipFill>
          <a:blip r:embed="rId2"/>
          <a:stretch>
            <a:fillRect/>
          </a:stretch>
        </p:blipFill>
        <p:spPr>
          <a:xfrm>
            <a:off x="988052" y="4024826"/>
            <a:ext cx="457240" cy="457240"/>
          </a:xfrm>
          <a:prstGeom prst="rect">
            <a:avLst/>
          </a:prstGeom>
        </p:spPr>
      </p:pic>
      <p:pic>
        <p:nvPicPr>
          <p:cNvPr id="4" name="Picture 3">
            <a:extLst>
              <a:ext uri="{FF2B5EF4-FFF2-40B4-BE49-F238E27FC236}">
                <a16:creationId xmlns:a16="http://schemas.microsoft.com/office/drawing/2014/main" id="{DAA96278-CD97-689F-6D17-7E8B6A2E6EDD}"/>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E62199F6-2F7F-F499-4187-1C5315B46BA5}"/>
              </a:ext>
            </a:extLst>
          </p:cNvPr>
          <p:cNvPicPr>
            <a:picLocks noChangeAspect="1"/>
          </p:cNvPicPr>
          <p:nvPr/>
        </p:nvPicPr>
        <p:blipFill>
          <a:blip r:embed="rId2"/>
          <a:stretch>
            <a:fillRect/>
          </a:stretch>
        </p:blipFill>
        <p:spPr>
          <a:xfrm>
            <a:off x="988052" y="5064754"/>
            <a:ext cx="457240" cy="457240"/>
          </a:xfrm>
          <a:prstGeom prst="rect">
            <a:avLst/>
          </a:prstGeom>
        </p:spPr>
      </p:pic>
      <p:sp>
        <p:nvSpPr>
          <p:cNvPr id="6" name="Rectangle 5">
            <a:extLst>
              <a:ext uri="{FF2B5EF4-FFF2-40B4-BE49-F238E27FC236}">
                <a16:creationId xmlns:a16="http://schemas.microsoft.com/office/drawing/2014/main" id="{773B3954-C885-847D-828E-189270542EE6}"/>
              </a:ext>
            </a:extLst>
          </p:cNvPr>
          <p:cNvSpPr/>
          <p:nvPr/>
        </p:nvSpPr>
        <p:spPr>
          <a:xfrm>
            <a:off x="1569748" y="5053509"/>
            <a:ext cx="6869088" cy="1086549"/>
          </a:xfrm>
          <a:prstGeom prst="rect">
            <a:avLst/>
          </a:prstGeom>
          <a:solidFill>
            <a:sysClr val="window" lastClr="FFFFFF">
              <a:lumMod val="95000"/>
            </a:sysClr>
          </a:solidFill>
          <a:ln w="25400" cap="flat" cmpd="sng" algn="ctr">
            <a:noFill/>
            <a:prstDash val="solid"/>
          </a:ln>
          <a:effectLst/>
        </p:spPr>
        <p:txBody>
          <a:bodyPr anchor="ctr"/>
          <a:lstStyle/>
          <a:p>
            <a:pPr algn="just">
              <a:defRPr/>
            </a:pPr>
            <a:r>
              <a:rPr lang="en-US" sz="1600" dirty="0">
                <a:latin typeface="Verdana" panose="020B0604030504040204" pitchFamily="34" charset="0"/>
                <a:ea typeface="Verdana" panose="020B0604030504040204" pitchFamily="34" charset="0"/>
              </a:rPr>
              <a:t>Platformas “Biomedicīnas un fotonikas pētniecības platforma inovatīvu produktu radīšanai (BioPhoT)” pētniecības un inovāciju projektu konkursa nolikums</a:t>
            </a:r>
            <a:endParaRPr lang="lv-LV" kern="0" dirty="0">
              <a:solidFill>
                <a:prstClr val="white"/>
              </a:solidFill>
              <a:latin typeface="Times New Roman"/>
            </a:endParaRPr>
          </a:p>
        </p:txBody>
      </p:sp>
    </p:spTree>
    <p:extLst>
      <p:ext uri="{BB962C8B-B14F-4D97-AF65-F5344CB8AC3E}">
        <p14:creationId xmlns:p14="http://schemas.microsoft.com/office/powerpoint/2010/main" val="502101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5428" y="381000"/>
            <a:ext cx="5287418" cy="779704"/>
          </a:xfrm>
        </p:spPr>
        <p:txBody>
          <a:bodyPr>
            <a:noAutofit/>
          </a:bodyPr>
          <a:lstStyle/>
          <a:p>
            <a:r>
              <a:rPr lang="lv-LV" sz="2200" dirty="0">
                <a:solidFill>
                  <a:schemeClr val="accent2">
                    <a:lumMod val="75000"/>
                  </a:schemeClr>
                </a:solidFill>
              </a:rPr>
              <a:t>Metodiskie materiāli un veidlapas</a:t>
            </a:r>
            <a:endParaRPr lang="en-GB" sz="2200" dirty="0">
              <a:solidFill>
                <a:schemeClr val="accent2">
                  <a:lumMod val="75000"/>
                </a:schemeClr>
              </a:solidFill>
            </a:endParaRPr>
          </a:p>
        </p:txBody>
      </p:sp>
      <p:sp>
        <p:nvSpPr>
          <p:cNvPr id="3" name="Content Placeholder 2"/>
          <p:cNvSpPr>
            <a:spLocks noGrp="1"/>
          </p:cNvSpPr>
          <p:nvPr>
            <p:ph idx="1"/>
          </p:nvPr>
        </p:nvSpPr>
        <p:spPr>
          <a:xfrm>
            <a:off x="412125" y="1468191"/>
            <a:ext cx="8274676" cy="5008809"/>
          </a:xfrm>
        </p:spPr>
        <p:txBody>
          <a:bodyPr>
            <a:normAutofit fontScale="92500" lnSpcReduction="10000"/>
          </a:bodyPr>
          <a:lstStyle/>
          <a:p>
            <a:endParaRPr lang="lv-LV" dirty="0"/>
          </a:p>
          <a:p>
            <a:pPr algn="just"/>
            <a:r>
              <a:rPr lang="lv-LV" sz="1600" dirty="0"/>
              <a:t>Projektu iesniedzējus aicinām iepazīties ar izstrādātajām </a:t>
            </a:r>
            <a:r>
              <a:rPr lang="lv-LV" sz="1600" b="1" dirty="0">
                <a:solidFill>
                  <a:schemeClr val="accent2">
                    <a:lumMod val="75000"/>
                  </a:schemeClr>
                </a:solidFill>
              </a:rPr>
              <a:t>metodikām</a:t>
            </a:r>
            <a:r>
              <a:rPr lang="lv-LV" sz="1600" dirty="0"/>
              <a:t>:</a:t>
            </a:r>
          </a:p>
          <a:p>
            <a:pPr marL="342900" indent="-342900" algn="just">
              <a:buFont typeface="Arial" panose="020B0604020202020204" pitchFamily="34" charset="0"/>
              <a:buChar char="•"/>
            </a:pPr>
            <a:r>
              <a:rPr lang="lv-LV" sz="1600" dirty="0"/>
              <a:t>Platformas projekta 2.kārtas pieteikuma noformēšanas un iesniegšanas metodika (Nolikuma </a:t>
            </a:r>
            <a:r>
              <a:rPr lang="lv-LV" sz="1600" u="sng" dirty="0"/>
              <a:t>6. pielikums</a:t>
            </a:r>
            <a:r>
              <a:rPr lang="lv-LV" sz="1600" dirty="0"/>
              <a:t>);</a:t>
            </a:r>
          </a:p>
          <a:p>
            <a:pPr marL="342900" indent="-342900" algn="just">
              <a:buFont typeface="Arial" panose="020B0604020202020204" pitchFamily="34" charset="0"/>
              <a:buChar char="•"/>
            </a:pPr>
            <a:r>
              <a:rPr lang="lv-LV" sz="1600" dirty="0"/>
              <a:t>PIP pieteikumu 2.kārtas administratīvās atbilstības kritēriju vērtēšanas metodika (Nolikuma </a:t>
            </a:r>
            <a:r>
              <a:rPr lang="lv-LV" sz="1600" u="sng" dirty="0"/>
              <a:t>10. pielikums</a:t>
            </a:r>
            <a:r>
              <a:rPr lang="lv-LV" sz="1600" dirty="0"/>
              <a:t>);</a:t>
            </a:r>
          </a:p>
          <a:p>
            <a:pPr marL="342900" indent="-342900" algn="just">
              <a:buFont typeface="Arial" panose="020B0604020202020204" pitchFamily="34" charset="0"/>
              <a:buChar char="•"/>
            </a:pPr>
            <a:r>
              <a:rPr lang="lv-LV" sz="1600" dirty="0"/>
              <a:t>PIP pieteikuma 2.kārtas zinātniskās kvalitātes individuālā/konsolidētā vērtējuma metodika (nolikuma </a:t>
            </a:r>
            <a:r>
              <a:rPr lang="lv-LV" sz="1600" u="sng" dirty="0"/>
              <a:t>12. pielikums</a:t>
            </a:r>
            <a:r>
              <a:rPr lang="lv-LV" sz="1600" dirty="0"/>
              <a:t>)</a:t>
            </a:r>
          </a:p>
          <a:p>
            <a:pPr algn="just"/>
            <a:endParaRPr lang="lv-LV" sz="1600" dirty="0"/>
          </a:p>
          <a:p>
            <a:pPr algn="just"/>
            <a:r>
              <a:rPr lang="lv-LV" sz="1600" dirty="0"/>
              <a:t>     PIP iesniedzējiem ir pieejamas šādas </a:t>
            </a:r>
            <a:r>
              <a:rPr lang="lv-LV" sz="1600" b="1" dirty="0">
                <a:solidFill>
                  <a:schemeClr val="accent2">
                    <a:lumMod val="75000"/>
                  </a:schemeClr>
                </a:solidFill>
              </a:rPr>
              <a:t>veidlapas</a:t>
            </a:r>
            <a:r>
              <a:rPr lang="lv-LV" sz="1600" dirty="0"/>
              <a:t> (pieejamas Nolikuma       </a:t>
            </a:r>
          </a:p>
          <a:p>
            <a:pPr algn="just"/>
            <a:r>
              <a:rPr lang="lv-LV" sz="1600" dirty="0"/>
              <a:t>      6.pielikumā, BioPhoT mājaslapā: </a:t>
            </a:r>
            <a:r>
              <a:rPr lang="en-US" sz="1600" dirty="0">
                <a:hlinkClick r:id="rId2"/>
              </a:rPr>
              <a:t>Par projektu – BioPhoT</a:t>
            </a:r>
            <a:r>
              <a:rPr lang="lv-LV" sz="1600" dirty="0"/>
              <a:t> un IS:</a:t>
            </a:r>
          </a:p>
          <a:p>
            <a:pPr marL="285750" indent="-285750" algn="just">
              <a:spcBef>
                <a:spcPts val="600"/>
              </a:spcBef>
              <a:buFontTx/>
              <a:buChar char="-"/>
            </a:pPr>
            <a:r>
              <a:rPr lang="lv-LV" sz="1600" dirty="0"/>
              <a:t>Projekta iesnieguma A daļa «Projekta (PIP) pieteikums» </a:t>
            </a:r>
            <a:r>
              <a:rPr lang="lv-LV" sz="1600" u="sng" dirty="0"/>
              <a:t>latviski</a:t>
            </a:r>
            <a:r>
              <a:rPr lang="lv-LV" sz="1600" dirty="0"/>
              <a:t>, </a:t>
            </a:r>
            <a:r>
              <a:rPr lang="lv-LV" sz="1600" u="sng" dirty="0"/>
              <a:t>angliski</a:t>
            </a:r>
            <a:r>
              <a:rPr lang="lv-LV" sz="1600" dirty="0"/>
              <a:t>;</a:t>
            </a:r>
          </a:p>
          <a:p>
            <a:pPr marL="285750" indent="-285750" algn="just">
              <a:spcBef>
                <a:spcPts val="600"/>
              </a:spcBef>
              <a:buFontTx/>
              <a:buChar char="-"/>
            </a:pPr>
            <a:r>
              <a:rPr lang="lv-LV" sz="1600" dirty="0"/>
              <a:t>Projekta iesnieguma B daļa «Projekta apraksts» </a:t>
            </a:r>
            <a:r>
              <a:rPr lang="lv-LV" sz="1600" u="sng" dirty="0"/>
              <a:t>latviski</a:t>
            </a:r>
            <a:r>
              <a:rPr lang="lv-LV" sz="1600" dirty="0"/>
              <a:t>, </a:t>
            </a:r>
            <a:r>
              <a:rPr lang="lv-LV" sz="1600" u="sng" dirty="0"/>
              <a:t>angliski;</a:t>
            </a:r>
          </a:p>
          <a:p>
            <a:pPr algn="just">
              <a:spcBef>
                <a:spcPts val="600"/>
              </a:spcBef>
            </a:pPr>
            <a:r>
              <a:rPr lang="lv-LV" sz="1600" dirty="0"/>
              <a:t>     Projekta iesnieguma C daļa «Curriculum Vitae» </a:t>
            </a:r>
            <a:r>
              <a:rPr lang="lv-LV" sz="1600" u="sng" dirty="0"/>
              <a:t>latviski</a:t>
            </a:r>
            <a:r>
              <a:rPr lang="lv-LV" sz="1600" dirty="0"/>
              <a:t>, </a:t>
            </a:r>
            <a:r>
              <a:rPr lang="lv-LV" sz="1600" u="sng" dirty="0"/>
              <a:t>angliski;</a:t>
            </a:r>
          </a:p>
          <a:p>
            <a:pPr algn="just">
              <a:spcBef>
                <a:spcPts val="600"/>
              </a:spcBef>
            </a:pPr>
            <a:r>
              <a:rPr lang="lv-LV" sz="1600" dirty="0"/>
              <a:t>     Projekta iesnieguma D daļa «Projekta iesniedzēja apliecinājums»;</a:t>
            </a:r>
          </a:p>
          <a:p>
            <a:pPr algn="just">
              <a:spcBef>
                <a:spcPts val="600"/>
              </a:spcBef>
            </a:pPr>
            <a:r>
              <a:rPr lang="lv-LV" sz="1600" dirty="0"/>
              <a:t>     Projekta iesnieguma E daļa «Projekta sadarbības partnera apliecinājums»;</a:t>
            </a:r>
          </a:p>
          <a:p>
            <a:pPr algn="just">
              <a:spcBef>
                <a:spcPts val="600"/>
              </a:spcBef>
            </a:pPr>
            <a:r>
              <a:rPr lang="lv-LV" sz="1600" dirty="0"/>
              <a:t>     Projekta iesnieguma F daļa «Finanšu apgrozījuma pārskata veidlapa»;</a:t>
            </a:r>
          </a:p>
          <a:p>
            <a:pPr algn="just">
              <a:spcBef>
                <a:spcPts val="600"/>
              </a:spcBef>
            </a:pPr>
            <a:r>
              <a:rPr lang="lv-LV" sz="1600" dirty="0"/>
              <a:t>     Projekta iesnieguma G daļa «Darbības, kurām nav saimnieciska rakstura ».</a:t>
            </a:r>
          </a:p>
          <a:p>
            <a:endParaRPr lang="lv-LV" sz="1600" dirty="0"/>
          </a:p>
          <a:p>
            <a:pPr marL="342900" indent="-342900">
              <a:buFont typeface="Arial" panose="020B0604020202020204" pitchFamily="34" charset="0"/>
              <a:buChar char="•"/>
            </a:pPr>
            <a:endParaRPr lang="lv-LV" dirty="0"/>
          </a:p>
        </p:txBody>
      </p:sp>
      <p:pic>
        <p:nvPicPr>
          <p:cNvPr id="9" name="Picture 8">
            <a:extLst>
              <a:ext uri="{FF2B5EF4-FFF2-40B4-BE49-F238E27FC236}">
                <a16:creationId xmlns:a16="http://schemas.microsoft.com/office/drawing/2014/main" id="{097549FA-C90D-67D7-1845-3C3D57E4BF4D}"/>
              </a:ext>
            </a:extLst>
          </p:cNvPr>
          <p:cNvPicPr>
            <a:picLocks noChangeAspect="1"/>
          </p:cNvPicPr>
          <p:nvPr/>
        </p:nvPicPr>
        <p:blipFill>
          <a:blip r:embed="rId3"/>
          <a:stretch>
            <a:fillRect/>
          </a:stretch>
        </p:blipFill>
        <p:spPr>
          <a:xfrm>
            <a:off x="457199" y="2089004"/>
            <a:ext cx="291973" cy="291973"/>
          </a:xfrm>
          <a:prstGeom prst="rect">
            <a:avLst/>
          </a:prstGeom>
        </p:spPr>
      </p:pic>
      <p:pic>
        <p:nvPicPr>
          <p:cNvPr id="15" name="Picture 14">
            <a:extLst>
              <a:ext uri="{FF2B5EF4-FFF2-40B4-BE49-F238E27FC236}">
                <a16:creationId xmlns:a16="http://schemas.microsoft.com/office/drawing/2014/main" id="{BA25574A-D92B-FE19-E12E-ACE7FC75C298}"/>
              </a:ext>
            </a:extLst>
          </p:cNvPr>
          <p:cNvPicPr>
            <a:picLocks noChangeAspect="1"/>
          </p:cNvPicPr>
          <p:nvPr/>
        </p:nvPicPr>
        <p:blipFill>
          <a:blip r:embed="rId3"/>
          <a:stretch>
            <a:fillRect/>
          </a:stretch>
        </p:blipFill>
        <p:spPr>
          <a:xfrm>
            <a:off x="442746" y="2542477"/>
            <a:ext cx="291973" cy="291973"/>
          </a:xfrm>
          <a:prstGeom prst="rect">
            <a:avLst/>
          </a:prstGeom>
        </p:spPr>
      </p:pic>
      <p:pic>
        <p:nvPicPr>
          <p:cNvPr id="16" name="Picture 15">
            <a:extLst>
              <a:ext uri="{FF2B5EF4-FFF2-40B4-BE49-F238E27FC236}">
                <a16:creationId xmlns:a16="http://schemas.microsoft.com/office/drawing/2014/main" id="{246DC26C-2632-746F-6EBB-8DBBC0B849DC}"/>
              </a:ext>
            </a:extLst>
          </p:cNvPr>
          <p:cNvPicPr>
            <a:picLocks noChangeAspect="1"/>
          </p:cNvPicPr>
          <p:nvPr/>
        </p:nvPicPr>
        <p:blipFill>
          <a:blip r:embed="rId3"/>
          <a:stretch>
            <a:fillRect/>
          </a:stretch>
        </p:blipFill>
        <p:spPr>
          <a:xfrm>
            <a:off x="442745" y="3027743"/>
            <a:ext cx="291973" cy="291973"/>
          </a:xfrm>
          <a:prstGeom prst="rect">
            <a:avLst/>
          </a:prstGeom>
        </p:spPr>
      </p:pic>
      <p:pic>
        <p:nvPicPr>
          <p:cNvPr id="17" name="Picture 16">
            <a:extLst>
              <a:ext uri="{FF2B5EF4-FFF2-40B4-BE49-F238E27FC236}">
                <a16:creationId xmlns:a16="http://schemas.microsoft.com/office/drawing/2014/main" id="{CC122292-17E9-157D-5E16-945CE8FDE77F}"/>
              </a:ext>
            </a:extLst>
          </p:cNvPr>
          <p:cNvPicPr>
            <a:picLocks noChangeAspect="1"/>
          </p:cNvPicPr>
          <p:nvPr/>
        </p:nvPicPr>
        <p:blipFill>
          <a:blip r:embed="rId3"/>
          <a:stretch>
            <a:fillRect/>
          </a:stretch>
        </p:blipFill>
        <p:spPr>
          <a:xfrm>
            <a:off x="442744" y="3657319"/>
            <a:ext cx="291973" cy="291973"/>
          </a:xfrm>
          <a:prstGeom prst="rect">
            <a:avLst/>
          </a:prstGeom>
        </p:spPr>
      </p:pic>
      <p:pic>
        <p:nvPicPr>
          <p:cNvPr id="18" name="Picture 17">
            <a:extLst>
              <a:ext uri="{FF2B5EF4-FFF2-40B4-BE49-F238E27FC236}">
                <a16:creationId xmlns:a16="http://schemas.microsoft.com/office/drawing/2014/main" id="{1017B65E-D56A-28C2-71B2-798F583F0335}"/>
              </a:ext>
            </a:extLst>
          </p:cNvPr>
          <p:cNvPicPr>
            <a:picLocks noChangeAspect="1"/>
          </p:cNvPicPr>
          <p:nvPr/>
        </p:nvPicPr>
        <p:blipFill>
          <a:blip r:embed="rId3"/>
          <a:stretch>
            <a:fillRect/>
          </a:stretch>
        </p:blipFill>
        <p:spPr>
          <a:xfrm>
            <a:off x="450784" y="4194897"/>
            <a:ext cx="291973" cy="291973"/>
          </a:xfrm>
          <a:prstGeom prst="rect">
            <a:avLst/>
          </a:prstGeom>
        </p:spPr>
      </p:pic>
      <p:pic>
        <p:nvPicPr>
          <p:cNvPr id="19" name="Picture 18">
            <a:extLst>
              <a:ext uri="{FF2B5EF4-FFF2-40B4-BE49-F238E27FC236}">
                <a16:creationId xmlns:a16="http://schemas.microsoft.com/office/drawing/2014/main" id="{26DB81E3-AEDE-5E47-B1C0-70ED2DAB09CE}"/>
              </a:ext>
            </a:extLst>
          </p:cNvPr>
          <p:cNvPicPr>
            <a:picLocks noChangeAspect="1"/>
          </p:cNvPicPr>
          <p:nvPr/>
        </p:nvPicPr>
        <p:blipFill>
          <a:blip r:embed="rId3"/>
          <a:stretch>
            <a:fillRect/>
          </a:stretch>
        </p:blipFill>
        <p:spPr>
          <a:xfrm>
            <a:off x="438272" y="4761721"/>
            <a:ext cx="291973" cy="291973"/>
          </a:xfrm>
          <a:prstGeom prst="rect">
            <a:avLst/>
          </a:prstGeom>
        </p:spPr>
      </p:pic>
      <p:pic>
        <p:nvPicPr>
          <p:cNvPr id="20" name="Picture 19">
            <a:extLst>
              <a:ext uri="{FF2B5EF4-FFF2-40B4-BE49-F238E27FC236}">
                <a16:creationId xmlns:a16="http://schemas.microsoft.com/office/drawing/2014/main" id="{90FD5596-9863-FA36-902D-079DAC1317A6}"/>
              </a:ext>
            </a:extLst>
          </p:cNvPr>
          <p:cNvPicPr>
            <a:picLocks noChangeAspect="1"/>
          </p:cNvPicPr>
          <p:nvPr/>
        </p:nvPicPr>
        <p:blipFill>
          <a:blip r:embed="rId3"/>
          <a:stretch>
            <a:fillRect/>
          </a:stretch>
        </p:blipFill>
        <p:spPr>
          <a:xfrm>
            <a:off x="428726" y="5053694"/>
            <a:ext cx="291973" cy="291973"/>
          </a:xfrm>
          <a:prstGeom prst="rect">
            <a:avLst/>
          </a:prstGeom>
        </p:spPr>
      </p:pic>
      <p:pic>
        <p:nvPicPr>
          <p:cNvPr id="22" name="Picture 21">
            <a:extLst>
              <a:ext uri="{FF2B5EF4-FFF2-40B4-BE49-F238E27FC236}">
                <a16:creationId xmlns:a16="http://schemas.microsoft.com/office/drawing/2014/main" id="{C2EF0A52-8419-BD75-B23E-86F3E972DDBA}"/>
              </a:ext>
            </a:extLst>
          </p:cNvPr>
          <p:cNvPicPr>
            <a:picLocks noChangeAspect="1"/>
          </p:cNvPicPr>
          <p:nvPr/>
        </p:nvPicPr>
        <p:blipFill>
          <a:blip r:embed="rId3"/>
          <a:stretch>
            <a:fillRect/>
          </a:stretch>
        </p:blipFill>
        <p:spPr>
          <a:xfrm>
            <a:off x="428725" y="5328545"/>
            <a:ext cx="291973" cy="291973"/>
          </a:xfrm>
          <a:prstGeom prst="rect">
            <a:avLst/>
          </a:prstGeom>
        </p:spPr>
      </p:pic>
      <p:pic>
        <p:nvPicPr>
          <p:cNvPr id="23" name="Picture 22">
            <a:extLst>
              <a:ext uri="{FF2B5EF4-FFF2-40B4-BE49-F238E27FC236}">
                <a16:creationId xmlns:a16="http://schemas.microsoft.com/office/drawing/2014/main" id="{1DD55EEE-8F74-C953-FF18-73958F00F8AF}"/>
              </a:ext>
            </a:extLst>
          </p:cNvPr>
          <p:cNvPicPr>
            <a:picLocks noChangeAspect="1"/>
          </p:cNvPicPr>
          <p:nvPr/>
        </p:nvPicPr>
        <p:blipFill>
          <a:blip r:embed="rId3"/>
          <a:stretch>
            <a:fillRect/>
          </a:stretch>
        </p:blipFill>
        <p:spPr>
          <a:xfrm>
            <a:off x="450784" y="4502383"/>
            <a:ext cx="279461" cy="291973"/>
          </a:xfrm>
          <a:prstGeom prst="rect">
            <a:avLst/>
          </a:prstGeom>
        </p:spPr>
      </p:pic>
      <p:pic>
        <p:nvPicPr>
          <p:cNvPr id="4" name="Picture 3">
            <a:extLst>
              <a:ext uri="{FF2B5EF4-FFF2-40B4-BE49-F238E27FC236}">
                <a16:creationId xmlns:a16="http://schemas.microsoft.com/office/drawing/2014/main" id="{E6AFF677-138F-86CA-42F0-E26A2C3A797C}"/>
              </a:ext>
            </a:extLst>
          </p:cNvPr>
          <p:cNvPicPr>
            <a:picLocks noChangeAspect="1"/>
          </p:cNvPicPr>
          <p:nvPr/>
        </p:nvPicPr>
        <p:blipFill>
          <a:blip r:embed="rId4" cstate="print"/>
          <a:srcRect/>
          <a:stretch>
            <a:fillRect/>
          </a:stretch>
        </p:blipFill>
        <p:spPr bwMode="auto">
          <a:xfrm>
            <a:off x="7164117" y="225683"/>
            <a:ext cx="1809422" cy="75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CBD7947B-3918-F644-F484-F3A6B22D7FC9}"/>
              </a:ext>
            </a:extLst>
          </p:cNvPr>
          <p:cNvPicPr>
            <a:picLocks noChangeAspect="1"/>
          </p:cNvPicPr>
          <p:nvPr/>
        </p:nvPicPr>
        <p:blipFill>
          <a:blip r:embed="rId3"/>
          <a:stretch>
            <a:fillRect/>
          </a:stretch>
        </p:blipFill>
        <p:spPr>
          <a:xfrm>
            <a:off x="438270" y="5610799"/>
            <a:ext cx="291973" cy="291973"/>
          </a:xfrm>
          <a:prstGeom prst="rect">
            <a:avLst/>
          </a:prstGeom>
        </p:spPr>
      </p:pic>
      <p:pic>
        <p:nvPicPr>
          <p:cNvPr id="6" name="Picture 5">
            <a:extLst>
              <a:ext uri="{FF2B5EF4-FFF2-40B4-BE49-F238E27FC236}">
                <a16:creationId xmlns:a16="http://schemas.microsoft.com/office/drawing/2014/main" id="{6BEB6BF9-6698-C7F7-5CD3-7DE108EC45E7}"/>
              </a:ext>
            </a:extLst>
          </p:cNvPr>
          <p:cNvPicPr>
            <a:picLocks noChangeAspect="1"/>
          </p:cNvPicPr>
          <p:nvPr/>
        </p:nvPicPr>
        <p:blipFill>
          <a:blip r:embed="rId3"/>
          <a:stretch>
            <a:fillRect/>
          </a:stretch>
        </p:blipFill>
        <p:spPr>
          <a:xfrm>
            <a:off x="428726" y="5895369"/>
            <a:ext cx="291973" cy="291973"/>
          </a:xfrm>
          <a:prstGeom prst="rect">
            <a:avLst/>
          </a:prstGeom>
        </p:spPr>
      </p:pic>
    </p:spTree>
    <p:extLst>
      <p:ext uri="{BB962C8B-B14F-4D97-AF65-F5344CB8AC3E}">
        <p14:creationId xmlns:p14="http://schemas.microsoft.com/office/powerpoint/2010/main" val="3503183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209" y="416482"/>
            <a:ext cx="6348213" cy="1036642"/>
          </a:xfrm>
        </p:spPr>
        <p:txBody>
          <a:bodyPr>
            <a:normAutofit/>
          </a:bodyPr>
          <a:lstStyle/>
          <a:p>
            <a:r>
              <a:rPr lang="lv-LV" sz="2200" dirty="0">
                <a:solidFill>
                  <a:schemeClr val="accent2">
                    <a:lumMod val="75000"/>
                  </a:schemeClr>
                </a:solidFill>
              </a:rPr>
              <a:t>Pieslēgšanās informācijas</a:t>
            </a:r>
            <a:br>
              <a:rPr lang="lv-LV" sz="2200" dirty="0">
                <a:solidFill>
                  <a:schemeClr val="accent2">
                    <a:lumMod val="75000"/>
                  </a:schemeClr>
                </a:solidFill>
              </a:rPr>
            </a:br>
            <a:r>
              <a:rPr lang="lv-LV" sz="2200" dirty="0">
                <a:solidFill>
                  <a:schemeClr val="accent2">
                    <a:lumMod val="75000"/>
                  </a:schemeClr>
                </a:solidFill>
              </a:rPr>
              <a:t> sistēmai (</a:t>
            </a:r>
            <a:r>
              <a:rPr lang="en-US" sz="2200" dirty="0">
                <a:solidFill>
                  <a:schemeClr val="accent2">
                    <a:lumMod val="75000"/>
                  </a:schemeClr>
                </a:solidFill>
              </a:rPr>
              <a:t>1</a:t>
            </a:r>
            <a:r>
              <a:rPr lang="lv-LV" sz="2200" dirty="0">
                <a:solidFill>
                  <a:schemeClr val="accent2">
                    <a:lumMod val="75000"/>
                  </a:schemeClr>
                </a:solidFill>
              </a:rPr>
              <a:t>)</a:t>
            </a:r>
            <a:endParaRPr lang="en-GB" sz="2200" dirty="0">
              <a:solidFill>
                <a:schemeClr val="accent2">
                  <a:lumMod val="75000"/>
                </a:schemeClr>
              </a:solidFill>
            </a:endParaRPr>
          </a:p>
        </p:txBody>
      </p:sp>
      <p:sp>
        <p:nvSpPr>
          <p:cNvPr id="3" name="Content Placeholder 2"/>
          <p:cNvSpPr>
            <a:spLocks noGrp="1"/>
          </p:cNvSpPr>
          <p:nvPr>
            <p:ph idx="1"/>
          </p:nvPr>
        </p:nvSpPr>
        <p:spPr>
          <a:xfrm>
            <a:off x="626076" y="1752600"/>
            <a:ext cx="8060724" cy="4373573"/>
          </a:xfrm>
        </p:spPr>
        <p:txBody>
          <a:bodyPr/>
          <a:lstStyle/>
          <a:p>
            <a:pPr algn="just"/>
            <a:r>
              <a:rPr lang="lv-LV" dirty="0"/>
              <a:t>Projekta iesniegumu aizpilda un iesniedz </a:t>
            </a:r>
            <a:r>
              <a:rPr lang="lv-LV" dirty="0">
                <a:solidFill>
                  <a:schemeClr val="accent2">
                    <a:lumMod val="75000"/>
                  </a:schemeClr>
                </a:solidFill>
              </a:rPr>
              <a:t>Nacionālajā zinātniskās darbības informācijas sistēmā (</a:t>
            </a:r>
            <a:r>
              <a:rPr lang="lv-LV" dirty="0" err="1">
                <a:solidFill>
                  <a:schemeClr val="accent2">
                    <a:lumMod val="75000"/>
                  </a:schemeClr>
                </a:solidFill>
              </a:rPr>
              <a:t>NZDIS</a:t>
            </a:r>
            <a:r>
              <a:rPr lang="lv-LV" dirty="0">
                <a:solidFill>
                  <a:schemeClr val="accent2">
                    <a:lumMod val="75000"/>
                  </a:schemeClr>
                </a:solidFill>
              </a:rPr>
              <a:t>) </a:t>
            </a:r>
            <a:r>
              <a:rPr lang="lv-LV" b="1" dirty="0">
                <a:hlinkClick r:id="rId3"/>
              </a:rPr>
              <a:t>https://sciencelatvia.lv/</a:t>
            </a:r>
            <a:endParaRPr lang="lv-LV" b="1" dirty="0"/>
          </a:p>
          <a:p>
            <a:endParaRPr lang="en-GB" dirty="0"/>
          </a:p>
        </p:txBody>
      </p:sp>
      <p:pic>
        <p:nvPicPr>
          <p:cNvPr id="8" name="Picture 7">
            <a:extLst>
              <a:ext uri="{FF2B5EF4-FFF2-40B4-BE49-F238E27FC236}">
                <a16:creationId xmlns:a16="http://schemas.microsoft.com/office/drawing/2014/main" id="{191B887F-E0AA-4FFF-A320-1B217ED45B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264569"/>
            <a:ext cx="8338684" cy="2288944"/>
          </a:xfrm>
          <a:prstGeom prst="rect">
            <a:avLst/>
          </a:prstGeom>
        </p:spPr>
      </p:pic>
      <p:pic>
        <p:nvPicPr>
          <p:cNvPr id="4" name="Picture 3">
            <a:extLst>
              <a:ext uri="{FF2B5EF4-FFF2-40B4-BE49-F238E27FC236}">
                <a16:creationId xmlns:a16="http://schemas.microsoft.com/office/drawing/2014/main" id="{301F5331-E255-039D-4BDE-6C3E6F3B9E85}"/>
              </a:ext>
            </a:extLst>
          </p:cNvPr>
          <p:cNvPicPr>
            <a:picLocks noChangeAspect="1"/>
          </p:cNvPicPr>
          <p:nvPr/>
        </p:nvPicPr>
        <p:blipFill>
          <a:blip r:embed="rId5"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281155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3749" y="439260"/>
            <a:ext cx="6384324" cy="1036642"/>
          </a:xfrm>
        </p:spPr>
        <p:txBody>
          <a:bodyPr>
            <a:noAutofit/>
          </a:bodyPr>
          <a:lstStyle/>
          <a:p>
            <a:r>
              <a:rPr lang="lv-LV" sz="2000" dirty="0">
                <a:solidFill>
                  <a:schemeClr val="accent2">
                    <a:lumMod val="75000"/>
                  </a:schemeClr>
                </a:solidFill>
              </a:rPr>
              <a:t>Pieslēgšanās informācijas</a:t>
            </a:r>
            <a:br>
              <a:rPr lang="lv-LV" sz="2000" dirty="0">
                <a:solidFill>
                  <a:schemeClr val="accent2">
                    <a:lumMod val="75000"/>
                  </a:schemeClr>
                </a:solidFill>
              </a:rPr>
            </a:br>
            <a:r>
              <a:rPr lang="lv-LV" sz="2000" dirty="0">
                <a:solidFill>
                  <a:schemeClr val="accent2">
                    <a:lumMod val="75000"/>
                  </a:schemeClr>
                </a:solidFill>
              </a:rPr>
              <a:t>sistēmai (2)</a:t>
            </a:r>
          </a:p>
        </p:txBody>
      </p:sp>
      <p:pic>
        <p:nvPicPr>
          <p:cNvPr id="8" name="Content Placeholder 8">
            <a:extLst>
              <a:ext uri="{FF2B5EF4-FFF2-40B4-BE49-F238E27FC236}">
                <a16:creationId xmlns:a16="http://schemas.microsoft.com/office/drawing/2014/main" id="{1DC00E7F-8F82-47D9-977E-0BE6285C6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160585" y="1905999"/>
            <a:ext cx="6951248" cy="405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7D26194-A949-7399-FA09-4137132634D5}"/>
              </a:ext>
            </a:extLst>
          </p:cNvPr>
          <p:cNvPicPr>
            <a:picLocks noChangeAspect="1"/>
          </p:cNvPicPr>
          <p:nvPr/>
        </p:nvPicPr>
        <p:blipFill>
          <a:blip r:embed="rId4"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1346144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23BC3903-8D67-4A30-8D83-387709787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966952" y="1524410"/>
            <a:ext cx="7281121" cy="458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5DDC51B3-EB70-4B10-B6F6-0F02313141B0}"/>
              </a:ext>
            </a:extLst>
          </p:cNvPr>
          <p:cNvSpPr txBox="1">
            <a:spLocks/>
          </p:cNvSpPr>
          <p:nvPr/>
        </p:nvSpPr>
        <p:spPr bwMode="auto">
          <a:xfrm>
            <a:off x="1863749" y="443956"/>
            <a:ext cx="6384324" cy="103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sz="2200" dirty="0">
                <a:solidFill>
                  <a:schemeClr val="accent2">
                    <a:lumMod val="75000"/>
                  </a:schemeClr>
                </a:solidFill>
              </a:rPr>
              <a:t>Pieslēgšanās informācijas</a:t>
            </a:r>
            <a:br>
              <a:rPr lang="lv-LV" sz="2200" dirty="0">
                <a:solidFill>
                  <a:schemeClr val="accent2">
                    <a:lumMod val="75000"/>
                  </a:schemeClr>
                </a:solidFill>
              </a:rPr>
            </a:br>
            <a:r>
              <a:rPr lang="lv-LV" sz="2200" dirty="0">
                <a:solidFill>
                  <a:schemeClr val="accent2">
                    <a:lumMod val="75000"/>
                  </a:schemeClr>
                </a:solidFill>
              </a:rPr>
              <a:t> sistēmai (</a:t>
            </a:r>
            <a:r>
              <a:rPr lang="en-US" sz="2200" dirty="0">
                <a:solidFill>
                  <a:schemeClr val="accent2">
                    <a:lumMod val="75000"/>
                  </a:schemeClr>
                </a:solidFill>
              </a:rPr>
              <a:t>3</a:t>
            </a:r>
            <a:r>
              <a:rPr lang="lv-LV" sz="2200" dirty="0">
                <a:solidFill>
                  <a:schemeClr val="accent2">
                    <a:lumMod val="75000"/>
                  </a:schemeClr>
                </a:solidFill>
              </a:rPr>
              <a:t>)</a:t>
            </a:r>
          </a:p>
        </p:txBody>
      </p:sp>
      <p:sp>
        <p:nvSpPr>
          <p:cNvPr id="2" name="Rectangle 1">
            <a:extLst>
              <a:ext uri="{FF2B5EF4-FFF2-40B4-BE49-F238E27FC236}">
                <a16:creationId xmlns:a16="http://schemas.microsoft.com/office/drawing/2014/main" id="{5DABAD0C-4209-21C5-BF0A-FAE9187C2E0D}"/>
              </a:ext>
            </a:extLst>
          </p:cNvPr>
          <p:cNvSpPr/>
          <p:nvPr/>
        </p:nvSpPr>
        <p:spPr>
          <a:xfrm>
            <a:off x="3581400" y="1532710"/>
            <a:ext cx="1474076" cy="400665"/>
          </a:xfrm>
          <a:prstGeom prst="rect">
            <a:avLst/>
          </a:prstGeom>
          <a:solidFill>
            <a:srgbClr val="7030A0"/>
          </a:solidFill>
          <a:ln>
            <a:solidFill>
              <a:srgbClr val="7030A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lv-LV" sz="1200" b="1" dirty="0">
                <a:ln>
                  <a:solidFill>
                    <a:srgbClr val="7030A0"/>
                  </a:solidFill>
                </a:ln>
                <a:solidFill>
                  <a:schemeClr val="bg1"/>
                </a:solidFill>
                <a:latin typeface="Verdana" panose="020B0604030504040204" pitchFamily="34" charset="0"/>
                <a:ea typeface="Verdana" panose="020B0604030504040204" pitchFamily="34" charset="0"/>
              </a:rPr>
              <a:t>Vārds, Uzvārds</a:t>
            </a:r>
          </a:p>
        </p:txBody>
      </p:sp>
      <p:sp>
        <p:nvSpPr>
          <p:cNvPr id="3" name="Rectangle 2">
            <a:extLst>
              <a:ext uri="{FF2B5EF4-FFF2-40B4-BE49-F238E27FC236}">
                <a16:creationId xmlns:a16="http://schemas.microsoft.com/office/drawing/2014/main" id="{D35BB90F-82F1-DBCF-A9C8-7FB18EEF365C}"/>
              </a:ext>
            </a:extLst>
          </p:cNvPr>
          <p:cNvSpPr/>
          <p:nvPr/>
        </p:nvSpPr>
        <p:spPr>
          <a:xfrm>
            <a:off x="5744497" y="2270921"/>
            <a:ext cx="1201993" cy="1920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7" name="Picture 6">
            <a:extLst>
              <a:ext uri="{FF2B5EF4-FFF2-40B4-BE49-F238E27FC236}">
                <a16:creationId xmlns:a16="http://schemas.microsoft.com/office/drawing/2014/main" id="{5A724694-23AD-E1E7-F7A3-E0C6B87CCE81}"/>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sp>
        <p:nvSpPr>
          <p:cNvPr id="8" name="Rectangle 7">
            <a:extLst>
              <a:ext uri="{FF2B5EF4-FFF2-40B4-BE49-F238E27FC236}">
                <a16:creationId xmlns:a16="http://schemas.microsoft.com/office/drawing/2014/main" id="{436D261A-698A-C90A-CD44-DC0004B78AEA}"/>
              </a:ext>
            </a:extLst>
          </p:cNvPr>
          <p:cNvSpPr/>
          <p:nvPr/>
        </p:nvSpPr>
        <p:spPr>
          <a:xfrm>
            <a:off x="5615275" y="2092687"/>
            <a:ext cx="1548842" cy="1782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298560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9942"/>
            <a:ext cx="6096000" cy="1036642"/>
          </a:xfrm>
        </p:spPr>
        <p:txBody>
          <a:bodyPr>
            <a:noAutofit/>
          </a:bodyPr>
          <a:lstStyle/>
          <a:p>
            <a:r>
              <a:rPr lang="lv-LV" sz="2200" dirty="0">
                <a:solidFill>
                  <a:schemeClr val="accent2">
                    <a:lumMod val="75000"/>
                  </a:schemeClr>
                </a:solidFill>
              </a:rPr>
              <a:t>Jauna projekta iesnieguma </a:t>
            </a:r>
            <a:br>
              <a:rPr lang="lv-LV" sz="2200" dirty="0">
                <a:solidFill>
                  <a:schemeClr val="accent2">
                    <a:lumMod val="75000"/>
                  </a:schemeClr>
                </a:solidFill>
              </a:rPr>
            </a:br>
            <a:r>
              <a:rPr lang="lv-LV" sz="2200" dirty="0">
                <a:solidFill>
                  <a:schemeClr val="accent2">
                    <a:lumMod val="75000"/>
                  </a:schemeClr>
                </a:solidFill>
              </a:rPr>
              <a:t>izveide (1)</a:t>
            </a:r>
            <a:br>
              <a:rPr lang="lv-LV" sz="2200" dirty="0">
                <a:solidFill>
                  <a:schemeClr val="accent2">
                    <a:lumMod val="75000"/>
                  </a:schemeClr>
                </a:solidFill>
              </a:rPr>
            </a:br>
            <a:r>
              <a:rPr lang="lv-LV" sz="1600" b="0" dirty="0">
                <a:solidFill>
                  <a:schemeClr val="accent2">
                    <a:lumMod val="75000"/>
                  </a:schemeClr>
                </a:solidFill>
              </a:rPr>
              <a:t>Konkursa izvēle</a:t>
            </a:r>
            <a:r>
              <a:rPr lang="lv-LV" dirty="0">
                <a:solidFill>
                  <a:srgbClr val="7030A0"/>
                </a:solidFill>
              </a:rPr>
              <a:t/>
            </a:r>
            <a:br>
              <a:rPr lang="lv-LV" dirty="0">
                <a:solidFill>
                  <a:srgbClr val="7030A0"/>
                </a:solidFill>
              </a:rPr>
            </a:br>
            <a:endParaRPr lang="lv-LV" dirty="0">
              <a:solidFill>
                <a:srgbClr val="FF0000"/>
              </a:solidFill>
            </a:endParaRPr>
          </a:p>
        </p:txBody>
      </p:sp>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r="4985"/>
          <a:stretch>
            <a:fillRect/>
          </a:stretch>
        </p:blipFill>
        <p:spPr>
          <a:xfrm>
            <a:off x="399297" y="2562446"/>
            <a:ext cx="7925996" cy="2493029"/>
          </a:xfrm>
        </p:spPr>
      </p:pic>
      <p:pic>
        <p:nvPicPr>
          <p:cNvPr id="3" name="Picture 2">
            <a:extLst>
              <a:ext uri="{FF2B5EF4-FFF2-40B4-BE49-F238E27FC236}">
                <a16:creationId xmlns:a16="http://schemas.microsoft.com/office/drawing/2014/main" id="{7744FC2B-CE86-C064-CE74-8F90876552B8}"/>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111156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8E293C-9E15-40F6-B353-D6EDBE098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8097" y="2514001"/>
            <a:ext cx="6630325" cy="3162741"/>
          </a:xfrm>
          <a:prstGeom prst="rect">
            <a:avLst/>
          </a:prstGeom>
        </p:spPr>
      </p:pic>
      <p:sp>
        <p:nvSpPr>
          <p:cNvPr id="10" name="Title 1">
            <a:extLst>
              <a:ext uri="{FF2B5EF4-FFF2-40B4-BE49-F238E27FC236}">
                <a16:creationId xmlns:a16="http://schemas.microsoft.com/office/drawing/2014/main" id="{B1874B4C-ED62-44A6-B2B1-899CDEE3DD5B}"/>
              </a:ext>
            </a:extLst>
          </p:cNvPr>
          <p:cNvSpPr txBox="1">
            <a:spLocks/>
          </p:cNvSpPr>
          <p:nvPr/>
        </p:nvSpPr>
        <p:spPr bwMode="auto">
          <a:xfrm>
            <a:off x="1828800" y="459942"/>
            <a:ext cx="6096000" cy="103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marL="0" marR="0" lvl="0" indent="0" algn="l" defTabSz="938213" rtl="0" eaLnBrk="0" fontAlgn="base" latinLnBrk="0" hangingPunct="0">
              <a:lnSpc>
                <a:spcPct val="100000"/>
              </a:lnSpc>
              <a:spcBef>
                <a:spcPct val="0"/>
              </a:spcBef>
              <a:spcAft>
                <a:spcPct val="0"/>
              </a:spcAft>
              <a:buClrTx/>
              <a:buSzTx/>
              <a:buFontTx/>
              <a:buNone/>
              <a:tabLst/>
              <a:defRPr/>
            </a:pPr>
            <a:r>
              <a:rPr kumimoji="0" lang="lv-LV" sz="22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Jauna projekta iesnieguma </a:t>
            </a:r>
            <a:br>
              <a:rPr kumimoji="0" lang="lv-LV" sz="22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br>
            <a:r>
              <a:rPr kumimoji="0" lang="lv-LV" sz="22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izveide (2)</a:t>
            </a:r>
            <a:br>
              <a:rPr kumimoji="0" lang="lv-LV" sz="22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br>
            <a:r>
              <a:rPr kumimoji="0" lang="lv-LV" sz="1600" b="0"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Konkursa izvēle</a:t>
            </a:r>
            <a:r>
              <a:rPr kumimoji="0" lang="lv-LV" sz="2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
            </a:r>
            <a:br>
              <a:rPr kumimoji="0" lang="lv-LV" sz="2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br>
            <a:endParaRPr kumimoji="0" lang="lv-LV" sz="2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endParaRPr>
          </a:p>
        </p:txBody>
      </p:sp>
      <p:sp>
        <p:nvSpPr>
          <p:cNvPr id="8" name="Arrow: Curved Right 7">
            <a:extLst>
              <a:ext uri="{FF2B5EF4-FFF2-40B4-BE49-F238E27FC236}">
                <a16:creationId xmlns:a16="http://schemas.microsoft.com/office/drawing/2014/main" id="{87B763CC-732D-979C-7707-84C2094AD689}"/>
              </a:ext>
            </a:extLst>
          </p:cNvPr>
          <p:cNvSpPr/>
          <p:nvPr/>
        </p:nvSpPr>
        <p:spPr>
          <a:xfrm rot="19302121" flipH="1">
            <a:off x="6301368" y="4695919"/>
            <a:ext cx="297274" cy="590753"/>
          </a:xfrm>
          <a:prstGeom prst="curvedRightArrow">
            <a:avLst>
              <a:gd name="adj1" fmla="val 0"/>
              <a:gd name="adj2" fmla="val 50000"/>
              <a:gd name="adj3" fmla="val 25000"/>
            </a:avLst>
          </a:prstGeom>
          <a:solidFill>
            <a:schemeClr val="accent6"/>
          </a:solid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lv-LV" b="1" dirty="0">
              <a:solidFill>
                <a:schemeClr val="tx1"/>
              </a:solidFill>
            </a:endParaRPr>
          </a:p>
        </p:txBody>
      </p:sp>
      <p:pic>
        <p:nvPicPr>
          <p:cNvPr id="2" name="Picture 1">
            <a:extLst>
              <a:ext uri="{FF2B5EF4-FFF2-40B4-BE49-F238E27FC236}">
                <a16:creationId xmlns:a16="http://schemas.microsoft.com/office/drawing/2014/main" id="{22BE84E5-BC46-D79B-CA56-93F1DDA861CD}"/>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pic>
        <p:nvPicPr>
          <p:cNvPr id="9" name="Picture 8">
            <a:extLst>
              <a:ext uri="{FF2B5EF4-FFF2-40B4-BE49-F238E27FC236}">
                <a16:creationId xmlns:a16="http://schemas.microsoft.com/office/drawing/2014/main" id="{C69AC036-455C-2634-B8A2-948E0C3E0532}"/>
              </a:ext>
            </a:extLst>
          </p:cNvPr>
          <p:cNvPicPr>
            <a:picLocks noChangeAspect="1"/>
          </p:cNvPicPr>
          <p:nvPr/>
        </p:nvPicPr>
        <p:blipFill>
          <a:blip r:embed="rId4"/>
          <a:srcRect l="18810" t="60204" r="5379" b="19540"/>
          <a:stretch>
            <a:fillRect/>
          </a:stretch>
        </p:blipFill>
        <p:spPr>
          <a:xfrm>
            <a:off x="171834" y="5732302"/>
            <a:ext cx="8404168" cy="355515"/>
          </a:xfrm>
          <a:prstGeom prst="rect">
            <a:avLst/>
          </a:prstGeom>
          <a:effectLst>
            <a:glow rad="127000">
              <a:schemeClr val="accent6">
                <a:lumMod val="20000"/>
                <a:lumOff val="80000"/>
              </a:schemeClr>
            </a:glow>
          </a:effectLst>
        </p:spPr>
      </p:pic>
      <p:sp>
        <p:nvSpPr>
          <p:cNvPr id="3" name="Rectangle: Rounded Corners 2">
            <a:extLst>
              <a:ext uri="{FF2B5EF4-FFF2-40B4-BE49-F238E27FC236}">
                <a16:creationId xmlns:a16="http://schemas.microsoft.com/office/drawing/2014/main" id="{676CC8A5-635F-836D-AC29-B3C7FF2635A5}"/>
              </a:ext>
            </a:extLst>
          </p:cNvPr>
          <p:cNvSpPr/>
          <p:nvPr/>
        </p:nvSpPr>
        <p:spPr>
          <a:xfrm>
            <a:off x="2858813" y="5370785"/>
            <a:ext cx="4056993" cy="262759"/>
          </a:xfrm>
          <a:prstGeom prst="roundRect">
            <a:avLst/>
          </a:prstGeom>
          <a:ln>
            <a:solidFill>
              <a:srgbClr val="FF99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lv-LV" b="1" dirty="0">
                <a:latin typeface="Verdana" panose="020B0604030504040204" pitchFamily="34" charset="0"/>
                <a:ea typeface="Verdana" panose="020B0604030504040204" pitchFamily="34" charset="0"/>
              </a:rPr>
              <a:t>OSI_PIP_BioPhoT_2025/1</a:t>
            </a:r>
            <a:endParaRPr lang="en-US"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49704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F70D1-B865-4FDF-B163-400B49650B82}"/>
              </a:ext>
            </a:extLst>
          </p:cNvPr>
          <p:cNvSpPr>
            <a:spLocks noGrp="1"/>
          </p:cNvSpPr>
          <p:nvPr>
            <p:ph type="title"/>
          </p:nvPr>
        </p:nvSpPr>
        <p:spPr>
          <a:xfrm>
            <a:off x="1995570" y="485342"/>
            <a:ext cx="6096000" cy="1036642"/>
          </a:xfrm>
        </p:spPr>
        <p:txBody>
          <a:bodyPr>
            <a:norm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b="0" dirty="0">
                <a:solidFill>
                  <a:schemeClr val="accent2">
                    <a:lumMod val="75000"/>
                  </a:schemeClr>
                </a:solidFill>
              </a:rPr>
              <a:t>1.nodaļa – Vispārīgā informācija</a:t>
            </a:r>
          </a:p>
        </p:txBody>
      </p:sp>
      <p:grpSp>
        <p:nvGrpSpPr>
          <p:cNvPr id="6" name="Group 5">
            <a:extLst>
              <a:ext uri="{FF2B5EF4-FFF2-40B4-BE49-F238E27FC236}">
                <a16:creationId xmlns:a16="http://schemas.microsoft.com/office/drawing/2014/main" id="{0D54CF83-782D-46A3-8ED3-DF8803D2F62C}"/>
              </a:ext>
            </a:extLst>
          </p:cNvPr>
          <p:cNvGrpSpPr/>
          <p:nvPr/>
        </p:nvGrpSpPr>
        <p:grpSpPr>
          <a:xfrm>
            <a:off x="1287907" y="2061044"/>
            <a:ext cx="7289237" cy="846479"/>
            <a:chOff x="551927" y="376017"/>
            <a:chExt cx="9378958" cy="752426"/>
          </a:xfrm>
          <a:solidFill>
            <a:schemeClr val="accent2">
              <a:lumMod val="40000"/>
              <a:lumOff val="60000"/>
            </a:schemeClr>
          </a:solidFill>
        </p:grpSpPr>
        <p:sp>
          <p:nvSpPr>
            <p:cNvPr id="7" name="Rectangle 26">
              <a:extLst>
                <a:ext uri="{FF2B5EF4-FFF2-40B4-BE49-F238E27FC236}">
                  <a16:creationId xmlns:a16="http://schemas.microsoft.com/office/drawing/2014/main" id="{E455584B-AA84-4AF3-BA7D-8721E4460AF0}"/>
                </a:ext>
              </a:extLst>
            </p:cNvPr>
            <p:cNvSpPr/>
            <p:nvPr/>
          </p:nvSpPr>
          <p:spPr>
            <a:xfrm>
              <a:off x="551927" y="376017"/>
              <a:ext cx="9378958" cy="752426"/>
            </a:xfrm>
            <a:prstGeom prst="homePlate">
              <a:avLst/>
            </a:prstGeom>
            <a:grpFill/>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a:lstStyle/>
            <a:p>
              <a:endParaRPr lang="lv-LV"/>
            </a:p>
          </p:txBody>
        </p:sp>
        <p:sp>
          <p:nvSpPr>
            <p:cNvPr id="8" name="TextBox 7">
              <a:extLst>
                <a:ext uri="{FF2B5EF4-FFF2-40B4-BE49-F238E27FC236}">
                  <a16:creationId xmlns:a16="http://schemas.microsoft.com/office/drawing/2014/main" id="{6A4E7098-26A4-4592-A4DD-F45BF2819013}"/>
                </a:ext>
              </a:extLst>
            </p:cNvPr>
            <p:cNvSpPr txBox="1"/>
            <p:nvPr/>
          </p:nvSpPr>
          <p:spPr>
            <a:xfrm>
              <a:off x="551927" y="376017"/>
              <a:ext cx="9378958" cy="752426"/>
            </a:xfrm>
            <a:prstGeom prst="homePlate">
              <a:avLst/>
            </a:prstGeom>
            <a:grpFill/>
          </p:spPr>
          <p:style>
            <a:lnRef idx="0">
              <a:scrgbClr r="0" g="0" b="0"/>
            </a:lnRef>
            <a:fillRef idx="0">
              <a:scrgbClr r="0" g="0" b="0"/>
            </a:fillRef>
            <a:effectRef idx="0">
              <a:scrgbClr r="0" g="0" b="0"/>
            </a:effectRef>
            <a:fontRef idx="minor">
              <a:schemeClr val="lt1"/>
            </a:fontRef>
          </p:style>
          <p:txBody>
            <a:bodyPr spcFirstLastPara="0" vert="horz" wrap="square" lIns="597239" tIns="43180" rIns="43180" bIns="43180" numCol="1" spcCol="1270" anchor="ctr" anchorCtr="0">
              <a:noAutofit/>
            </a:bodyPr>
            <a:lstStyle/>
            <a:p>
              <a:pPr defTabSz="755650">
                <a:lnSpc>
                  <a:spcPct val="90000"/>
                </a:lnSpc>
                <a:spcAft>
                  <a:spcPct val="35000"/>
                </a:spcAft>
              </a:pPr>
              <a:r>
                <a:rPr lang="lv-LV" sz="2000" b="1" dirty="0">
                  <a:solidFill>
                    <a:schemeClr val="bg1"/>
                  </a:solidFill>
                  <a:latin typeface="Verdana" panose="020B0604030504040204" pitchFamily="34" charset="0"/>
                  <a:ea typeface="Verdana" panose="020B0604030504040204" pitchFamily="34" charset="0"/>
                </a:rPr>
                <a:t>Pirmā nodaļa  - Vispārīgā informācija</a:t>
              </a:r>
            </a:p>
          </p:txBody>
        </p:sp>
      </p:grpSp>
      <p:sp>
        <p:nvSpPr>
          <p:cNvPr id="9" name="Oval 8">
            <a:extLst>
              <a:ext uri="{FF2B5EF4-FFF2-40B4-BE49-F238E27FC236}">
                <a16:creationId xmlns:a16="http://schemas.microsoft.com/office/drawing/2014/main" id="{0DD491C6-1205-43FF-82B0-DC05D7AAD06D}"/>
              </a:ext>
            </a:extLst>
          </p:cNvPr>
          <p:cNvSpPr/>
          <p:nvPr/>
        </p:nvSpPr>
        <p:spPr>
          <a:xfrm>
            <a:off x="817641" y="1943478"/>
            <a:ext cx="970281" cy="1058099"/>
          </a:xfrm>
          <a:prstGeom prst="ellipse">
            <a:avLst/>
          </a:prstGeom>
          <a:ln>
            <a:solidFill>
              <a:schemeClr val="accent5">
                <a:lumMod val="75000"/>
                <a:alpha val="90000"/>
              </a:schemeClr>
            </a:solidFill>
          </a:ln>
        </p:spPr>
        <p:style>
          <a:lnRef idx="2">
            <a:schemeClr val="accent2">
              <a:alpha val="9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lv-LV"/>
          </a:p>
        </p:txBody>
      </p:sp>
      <p:grpSp>
        <p:nvGrpSpPr>
          <p:cNvPr id="10" name="Group 9">
            <a:extLst>
              <a:ext uri="{FF2B5EF4-FFF2-40B4-BE49-F238E27FC236}">
                <a16:creationId xmlns:a16="http://schemas.microsoft.com/office/drawing/2014/main" id="{1EC92885-C14A-4615-A596-B063B5E49A45}"/>
              </a:ext>
            </a:extLst>
          </p:cNvPr>
          <p:cNvGrpSpPr/>
          <p:nvPr/>
        </p:nvGrpSpPr>
        <p:grpSpPr>
          <a:xfrm>
            <a:off x="1719293" y="3189880"/>
            <a:ext cx="6844210" cy="846479"/>
            <a:chOff x="983310" y="1504853"/>
            <a:chExt cx="8947574" cy="752426"/>
          </a:xfrm>
          <a:solidFill>
            <a:schemeClr val="accent2">
              <a:lumMod val="60000"/>
              <a:lumOff val="40000"/>
            </a:schemeClr>
          </a:solidFill>
        </p:grpSpPr>
        <p:sp>
          <p:nvSpPr>
            <p:cNvPr id="11" name="Rectangle 24">
              <a:extLst>
                <a:ext uri="{FF2B5EF4-FFF2-40B4-BE49-F238E27FC236}">
                  <a16:creationId xmlns:a16="http://schemas.microsoft.com/office/drawing/2014/main" id="{44ACA15D-67C8-44EC-97B9-EBDFCA12813C}"/>
                </a:ext>
              </a:extLst>
            </p:cNvPr>
            <p:cNvSpPr/>
            <p:nvPr/>
          </p:nvSpPr>
          <p:spPr>
            <a:xfrm>
              <a:off x="983310" y="1504853"/>
              <a:ext cx="8947574" cy="752426"/>
            </a:xfrm>
            <a:prstGeom prst="homePlate">
              <a:avLst/>
            </a:prstGeom>
            <a:grpFill/>
          </p:spPr>
          <p:style>
            <a:lnRef idx="2">
              <a:schemeClr val="lt1">
                <a:hueOff val="0"/>
                <a:satOff val="0"/>
                <a:lumOff val="0"/>
                <a:alphaOff val="0"/>
              </a:schemeClr>
            </a:lnRef>
            <a:fillRef idx="1">
              <a:schemeClr val="accent2">
                <a:alpha val="90000"/>
                <a:hueOff val="0"/>
                <a:satOff val="0"/>
                <a:lumOff val="0"/>
                <a:alphaOff val="-13333"/>
              </a:schemeClr>
            </a:fillRef>
            <a:effectRef idx="0">
              <a:schemeClr val="accent2">
                <a:alpha val="90000"/>
                <a:hueOff val="0"/>
                <a:satOff val="0"/>
                <a:lumOff val="0"/>
                <a:alphaOff val="-13333"/>
              </a:schemeClr>
            </a:effectRef>
            <a:fontRef idx="minor">
              <a:schemeClr val="lt1"/>
            </a:fontRef>
          </p:style>
          <p:txBody>
            <a:bodyPr/>
            <a:lstStyle/>
            <a:p>
              <a:endParaRPr lang="lv-LV"/>
            </a:p>
          </p:txBody>
        </p:sp>
        <p:sp>
          <p:nvSpPr>
            <p:cNvPr id="12" name="TextBox 11">
              <a:extLst>
                <a:ext uri="{FF2B5EF4-FFF2-40B4-BE49-F238E27FC236}">
                  <a16:creationId xmlns:a16="http://schemas.microsoft.com/office/drawing/2014/main" id="{3D2AA30B-B9AB-4D3E-A75B-B6DFC86A6D2F}"/>
                </a:ext>
              </a:extLst>
            </p:cNvPr>
            <p:cNvSpPr txBox="1"/>
            <p:nvPr/>
          </p:nvSpPr>
          <p:spPr>
            <a:xfrm>
              <a:off x="983310" y="1504853"/>
              <a:ext cx="8947574" cy="752426"/>
            </a:xfrm>
            <a:prstGeom prst="homePlate">
              <a:avLst/>
            </a:prstGeom>
            <a:grpFill/>
          </p:spPr>
          <p:style>
            <a:lnRef idx="0">
              <a:scrgbClr r="0" g="0" b="0"/>
            </a:lnRef>
            <a:fillRef idx="0">
              <a:scrgbClr r="0" g="0" b="0"/>
            </a:fillRef>
            <a:effectRef idx="0">
              <a:scrgbClr r="0" g="0" b="0"/>
            </a:effectRef>
            <a:fontRef idx="minor">
              <a:schemeClr val="lt1"/>
            </a:fontRef>
          </p:style>
          <p:txBody>
            <a:bodyPr spcFirstLastPara="0" vert="horz" wrap="square" lIns="597239" tIns="43180" rIns="43180" bIns="43180" numCol="1" spcCol="1270" anchor="ctr" anchorCtr="0">
              <a:noAutofit/>
            </a:bodyPr>
            <a:lstStyle/>
            <a:p>
              <a:pPr defTabSz="755650">
                <a:lnSpc>
                  <a:spcPct val="90000"/>
                </a:lnSpc>
                <a:spcAft>
                  <a:spcPct val="35000"/>
                </a:spcAft>
              </a:pPr>
              <a:r>
                <a:rPr lang="lv-LV" sz="2000" b="1" dirty="0">
                  <a:solidFill>
                    <a:schemeClr val="bg1"/>
                  </a:solidFill>
                  <a:latin typeface="Verdana" panose="020B0604030504040204" pitchFamily="34" charset="0"/>
                  <a:ea typeface="Verdana" panose="020B0604030504040204" pitchFamily="34" charset="0"/>
                </a:rPr>
                <a:t>Otrā nodaļa – Zinātniskā grupa</a:t>
              </a:r>
            </a:p>
          </p:txBody>
        </p:sp>
      </p:grpSp>
      <p:sp>
        <p:nvSpPr>
          <p:cNvPr id="13" name="Oval 12">
            <a:extLst>
              <a:ext uri="{FF2B5EF4-FFF2-40B4-BE49-F238E27FC236}">
                <a16:creationId xmlns:a16="http://schemas.microsoft.com/office/drawing/2014/main" id="{855A4A41-F9E0-446A-AAA1-D9E6A389989F}"/>
              </a:ext>
            </a:extLst>
          </p:cNvPr>
          <p:cNvSpPr/>
          <p:nvPr/>
        </p:nvSpPr>
        <p:spPr>
          <a:xfrm>
            <a:off x="1249027" y="3072316"/>
            <a:ext cx="970281" cy="1058099"/>
          </a:xfrm>
          <a:prstGeom prst="ellipse">
            <a:avLst/>
          </a:prstGeom>
          <a:ln>
            <a:solidFill>
              <a:schemeClr val="accent5">
                <a:lumMod val="75000"/>
                <a:alpha val="77000"/>
              </a:schemeClr>
            </a:solidFill>
          </a:ln>
        </p:spPr>
        <p:style>
          <a:lnRef idx="2">
            <a:schemeClr val="accent2">
              <a:alpha val="90000"/>
              <a:hueOff val="0"/>
              <a:satOff val="0"/>
              <a:lumOff val="0"/>
              <a:alphaOff val="-13333"/>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lv-LV"/>
          </a:p>
        </p:txBody>
      </p:sp>
      <p:grpSp>
        <p:nvGrpSpPr>
          <p:cNvPr id="14" name="Group 13">
            <a:extLst>
              <a:ext uri="{FF2B5EF4-FFF2-40B4-BE49-F238E27FC236}">
                <a16:creationId xmlns:a16="http://schemas.microsoft.com/office/drawing/2014/main" id="{FA7E2052-9A9B-41AE-9EC7-D3EC42FE6812}"/>
              </a:ext>
            </a:extLst>
          </p:cNvPr>
          <p:cNvGrpSpPr/>
          <p:nvPr/>
        </p:nvGrpSpPr>
        <p:grpSpPr>
          <a:xfrm>
            <a:off x="1719293" y="4318716"/>
            <a:ext cx="6844210" cy="846479"/>
            <a:chOff x="983310" y="2633689"/>
            <a:chExt cx="8947574" cy="752426"/>
          </a:xfrm>
          <a:solidFill>
            <a:schemeClr val="accent5">
              <a:lumMod val="60000"/>
              <a:lumOff val="40000"/>
            </a:schemeClr>
          </a:solidFill>
        </p:grpSpPr>
        <p:sp>
          <p:nvSpPr>
            <p:cNvPr id="15" name="Rectangle 22">
              <a:extLst>
                <a:ext uri="{FF2B5EF4-FFF2-40B4-BE49-F238E27FC236}">
                  <a16:creationId xmlns:a16="http://schemas.microsoft.com/office/drawing/2014/main" id="{3E4F36FA-9261-4883-BFD6-6DD328408920}"/>
                </a:ext>
              </a:extLst>
            </p:cNvPr>
            <p:cNvSpPr/>
            <p:nvPr/>
          </p:nvSpPr>
          <p:spPr>
            <a:xfrm>
              <a:off x="983310" y="2633689"/>
              <a:ext cx="8947574" cy="752426"/>
            </a:xfrm>
            <a:prstGeom prst="homePlate">
              <a:avLst/>
            </a:prstGeom>
            <a:grpFill/>
          </p:spPr>
          <p:style>
            <a:lnRef idx="2">
              <a:schemeClr val="lt1">
                <a:hueOff val="0"/>
                <a:satOff val="0"/>
                <a:lumOff val="0"/>
                <a:alphaOff val="0"/>
              </a:schemeClr>
            </a:lnRef>
            <a:fillRef idx="1">
              <a:schemeClr val="accent2">
                <a:alpha val="90000"/>
                <a:hueOff val="0"/>
                <a:satOff val="0"/>
                <a:lumOff val="0"/>
                <a:alphaOff val="-26667"/>
              </a:schemeClr>
            </a:fillRef>
            <a:effectRef idx="0">
              <a:schemeClr val="accent2">
                <a:alpha val="90000"/>
                <a:hueOff val="0"/>
                <a:satOff val="0"/>
                <a:lumOff val="0"/>
                <a:alphaOff val="-26667"/>
              </a:schemeClr>
            </a:effectRef>
            <a:fontRef idx="minor">
              <a:schemeClr val="lt1"/>
            </a:fontRef>
          </p:style>
          <p:txBody>
            <a:bodyPr/>
            <a:lstStyle/>
            <a:p>
              <a:endParaRPr lang="lv-LV"/>
            </a:p>
          </p:txBody>
        </p:sp>
        <p:sp>
          <p:nvSpPr>
            <p:cNvPr id="16" name="TextBox 15">
              <a:extLst>
                <a:ext uri="{FF2B5EF4-FFF2-40B4-BE49-F238E27FC236}">
                  <a16:creationId xmlns:a16="http://schemas.microsoft.com/office/drawing/2014/main" id="{179EB84E-9574-4712-93F4-212BA22992DE}"/>
                </a:ext>
              </a:extLst>
            </p:cNvPr>
            <p:cNvSpPr txBox="1"/>
            <p:nvPr/>
          </p:nvSpPr>
          <p:spPr>
            <a:xfrm>
              <a:off x="983310" y="2633689"/>
              <a:ext cx="8947574" cy="752426"/>
            </a:xfrm>
            <a:prstGeom prst="homePlate">
              <a:avLst/>
            </a:prstGeom>
            <a:solidFill>
              <a:schemeClr val="accent2">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597239" tIns="43180" rIns="43180" bIns="43180" numCol="1" spcCol="1270" anchor="ctr" anchorCtr="0">
              <a:noAutofit/>
            </a:bodyPr>
            <a:lstStyle/>
            <a:p>
              <a:pPr defTabSz="755650">
                <a:lnSpc>
                  <a:spcPct val="90000"/>
                </a:lnSpc>
                <a:spcAft>
                  <a:spcPct val="35000"/>
                </a:spcAft>
              </a:pPr>
              <a:r>
                <a:rPr lang="lv-LV" sz="2000" b="1" dirty="0">
                  <a:solidFill>
                    <a:schemeClr val="tx1"/>
                  </a:solidFill>
                  <a:latin typeface="Verdana" panose="020B0604030504040204" pitchFamily="34" charset="0"/>
                  <a:ea typeface="Verdana" panose="020B0604030504040204" pitchFamily="34" charset="0"/>
                </a:rPr>
                <a:t>Trešā nodaļa – Projekta rezultāti</a:t>
              </a:r>
            </a:p>
          </p:txBody>
        </p:sp>
      </p:grpSp>
      <p:sp>
        <p:nvSpPr>
          <p:cNvPr id="17" name="Oval 16">
            <a:extLst>
              <a:ext uri="{FF2B5EF4-FFF2-40B4-BE49-F238E27FC236}">
                <a16:creationId xmlns:a16="http://schemas.microsoft.com/office/drawing/2014/main" id="{ED79ECE1-89F0-4D41-9C84-C8872097A9CB}"/>
              </a:ext>
            </a:extLst>
          </p:cNvPr>
          <p:cNvSpPr/>
          <p:nvPr/>
        </p:nvSpPr>
        <p:spPr>
          <a:xfrm>
            <a:off x="1249027" y="4201152"/>
            <a:ext cx="970281" cy="1058099"/>
          </a:xfrm>
          <a:prstGeom prst="ellipse">
            <a:avLst/>
          </a:prstGeom>
          <a:ln>
            <a:solidFill>
              <a:schemeClr val="accent5">
                <a:lumMod val="75000"/>
                <a:alpha val="63000"/>
              </a:schemeClr>
            </a:solidFill>
          </a:ln>
        </p:spPr>
        <p:style>
          <a:lnRef idx="2">
            <a:schemeClr val="accent2">
              <a:alpha val="90000"/>
              <a:hueOff val="0"/>
              <a:satOff val="0"/>
              <a:lumOff val="0"/>
              <a:alphaOff val="-26667"/>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lv-LV"/>
          </a:p>
        </p:txBody>
      </p:sp>
      <p:grpSp>
        <p:nvGrpSpPr>
          <p:cNvPr id="18" name="Group 17">
            <a:extLst>
              <a:ext uri="{FF2B5EF4-FFF2-40B4-BE49-F238E27FC236}">
                <a16:creationId xmlns:a16="http://schemas.microsoft.com/office/drawing/2014/main" id="{0F68BE82-DE2D-4C36-A476-5DAD9ACEAECF}"/>
              </a:ext>
            </a:extLst>
          </p:cNvPr>
          <p:cNvGrpSpPr/>
          <p:nvPr/>
        </p:nvGrpSpPr>
        <p:grpSpPr>
          <a:xfrm>
            <a:off x="1287907" y="5447552"/>
            <a:ext cx="7289237" cy="846479"/>
            <a:chOff x="551927" y="3762525"/>
            <a:chExt cx="9378958" cy="752426"/>
          </a:xfrm>
          <a:solidFill>
            <a:schemeClr val="accent2">
              <a:lumMod val="75000"/>
            </a:schemeClr>
          </a:solidFill>
        </p:grpSpPr>
        <p:sp>
          <p:nvSpPr>
            <p:cNvPr id="19" name="Rectangle 20">
              <a:extLst>
                <a:ext uri="{FF2B5EF4-FFF2-40B4-BE49-F238E27FC236}">
                  <a16:creationId xmlns:a16="http://schemas.microsoft.com/office/drawing/2014/main" id="{F3B6D551-CD9C-4776-966A-52915D347E43}"/>
                </a:ext>
              </a:extLst>
            </p:cNvPr>
            <p:cNvSpPr/>
            <p:nvPr/>
          </p:nvSpPr>
          <p:spPr>
            <a:xfrm>
              <a:off x="551927" y="3762525"/>
              <a:ext cx="9378958" cy="752426"/>
            </a:xfrm>
            <a:prstGeom prst="homePlate">
              <a:avLst/>
            </a:prstGeom>
            <a:grpFill/>
          </p:spPr>
          <p:style>
            <a:lnRef idx="2">
              <a:schemeClr val="lt1">
                <a:hueOff val="0"/>
                <a:satOff val="0"/>
                <a:lumOff val="0"/>
                <a:alphaOff val="0"/>
              </a:schemeClr>
            </a:lnRef>
            <a:fillRef idx="1">
              <a:schemeClr val="accent2">
                <a:alpha val="90000"/>
                <a:hueOff val="0"/>
                <a:satOff val="0"/>
                <a:lumOff val="0"/>
                <a:alphaOff val="-40000"/>
              </a:schemeClr>
            </a:fillRef>
            <a:effectRef idx="0">
              <a:schemeClr val="accent2">
                <a:alpha val="90000"/>
                <a:hueOff val="0"/>
                <a:satOff val="0"/>
                <a:lumOff val="0"/>
                <a:alphaOff val="-40000"/>
              </a:schemeClr>
            </a:effectRef>
            <a:fontRef idx="minor">
              <a:schemeClr val="lt1"/>
            </a:fontRef>
          </p:style>
          <p:txBody>
            <a:bodyPr/>
            <a:lstStyle/>
            <a:p>
              <a:endParaRPr lang="lv-LV">
                <a:solidFill>
                  <a:schemeClr val="bg1"/>
                </a:solidFill>
              </a:endParaRPr>
            </a:p>
          </p:txBody>
        </p:sp>
        <p:sp>
          <p:nvSpPr>
            <p:cNvPr id="20" name="TextBox 19">
              <a:extLst>
                <a:ext uri="{FF2B5EF4-FFF2-40B4-BE49-F238E27FC236}">
                  <a16:creationId xmlns:a16="http://schemas.microsoft.com/office/drawing/2014/main" id="{93CD7EDF-A763-4381-B201-DDC98B094665}"/>
                </a:ext>
              </a:extLst>
            </p:cNvPr>
            <p:cNvSpPr txBox="1"/>
            <p:nvPr/>
          </p:nvSpPr>
          <p:spPr>
            <a:xfrm>
              <a:off x="551927" y="3762525"/>
              <a:ext cx="9378958" cy="752426"/>
            </a:xfrm>
            <a:prstGeom prst="homePlate">
              <a:avLst/>
            </a:prstGeom>
            <a:grpFill/>
          </p:spPr>
          <p:style>
            <a:lnRef idx="0">
              <a:scrgbClr r="0" g="0" b="0"/>
            </a:lnRef>
            <a:fillRef idx="0">
              <a:scrgbClr r="0" g="0" b="0"/>
            </a:fillRef>
            <a:effectRef idx="0">
              <a:scrgbClr r="0" g="0" b="0"/>
            </a:effectRef>
            <a:fontRef idx="minor">
              <a:schemeClr val="lt1"/>
            </a:fontRef>
          </p:style>
          <p:txBody>
            <a:bodyPr spcFirstLastPara="0" vert="horz" wrap="square" lIns="597239" tIns="43180" rIns="43180" bIns="43180" numCol="1" spcCol="1270" anchor="ctr" anchorCtr="0">
              <a:noAutofit/>
            </a:bodyPr>
            <a:lstStyle/>
            <a:p>
              <a:pPr defTabSz="755650">
                <a:lnSpc>
                  <a:spcPct val="90000"/>
                </a:lnSpc>
                <a:spcAft>
                  <a:spcPct val="35000"/>
                </a:spcAft>
              </a:pPr>
              <a:r>
                <a:rPr lang="lv-LV" sz="2000" b="1" dirty="0">
                  <a:solidFill>
                    <a:schemeClr val="bg1"/>
                  </a:solidFill>
                  <a:latin typeface="Verdana" panose="020B0604030504040204" pitchFamily="34" charset="0"/>
                  <a:ea typeface="Verdana" panose="020B0604030504040204" pitchFamily="34" charset="0"/>
                </a:rPr>
                <a:t>Ceturtā nodaļa – Projekta budžets</a:t>
              </a:r>
            </a:p>
          </p:txBody>
        </p:sp>
      </p:grpSp>
      <p:sp>
        <p:nvSpPr>
          <p:cNvPr id="21" name="Oval 20">
            <a:extLst>
              <a:ext uri="{FF2B5EF4-FFF2-40B4-BE49-F238E27FC236}">
                <a16:creationId xmlns:a16="http://schemas.microsoft.com/office/drawing/2014/main" id="{EA5973A2-3EF9-42EA-A25B-AB268B189A6C}"/>
              </a:ext>
            </a:extLst>
          </p:cNvPr>
          <p:cNvSpPr/>
          <p:nvPr/>
        </p:nvSpPr>
        <p:spPr>
          <a:xfrm>
            <a:off x="817641" y="5329986"/>
            <a:ext cx="970281" cy="1058099"/>
          </a:xfrm>
          <a:prstGeom prst="ellipse">
            <a:avLst/>
          </a:prstGeom>
          <a:ln>
            <a:solidFill>
              <a:schemeClr val="accent5">
                <a:lumMod val="75000"/>
                <a:alpha val="50000"/>
              </a:schemeClr>
            </a:solidFill>
          </a:ln>
        </p:spPr>
        <p:style>
          <a:lnRef idx="2">
            <a:schemeClr val="accent2">
              <a:alpha val="90000"/>
              <a:hueOff val="0"/>
              <a:satOff val="0"/>
              <a:lumOff val="0"/>
              <a:alphaOff val="-4000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lv-LV"/>
          </a:p>
        </p:txBody>
      </p:sp>
      <p:pic>
        <p:nvPicPr>
          <p:cNvPr id="22" name="Picture 42">
            <a:extLst>
              <a:ext uri="{FF2B5EF4-FFF2-40B4-BE49-F238E27FC236}">
                <a16:creationId xmlns:a16="http://schemas.microsoft.com/office/drawing/2014/main" id="{BE2E62A8-03A2-49D9-94CA-82A8B4CC86DD}"/>
              </a:ext>
            </a:extLst>
          </p:cNvPr>
          <p:cNvPicPr>
            <a:picLocks noChangeAspect="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004638" y="2205774"/>
            <a:ext cx="620415" cy="619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 descr="Image result for students icon">
            <a:extLst>
              <a:ext uri="{FF2B5EF4-FFF2-40B4-BE49-F238E27FC236}">
                <a16:creationId xmlns:a16="http://schemas.microsoft.com/office/drawing/2014/main" id="{4FC2CFF4-BF6D-42FC-B722-9E1AC0445E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9370" y="3217554"/>
            <a:ext cx="764822" cy="76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5">
            <a:extLst>
              <a:ext uri="{FF2B5EF4-FFF2-40B4-BE49-F238E27FC236}">
                <a16:creationId xmlns:a16="http://schemas.microsoft.com/office/drawing/2014/main" id="{A1C26D26-86FC-4A2E-AF35-F928D6807C6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4635" y="5587594"/>
            <a:ext cx="496064" cy="49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id="{38C98CF8-B371-422D-A27E-4543730ED35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2764" y="4468798"/>
            <a:ext cx="522806" cy="52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26A83A3-40F0-6B19-ACDE-5636BAE1A709}"/>
              </a:ext>
            </a:extLst>
          </p:cNvPr>
          <p:cNvPicPr>
            <a:picLocks noChangeAspect="1"/>
          </p:cNvPicPr>
          <p:nvPr/>
        </p:nvPicPr>
        <p:blipFill>
          <a:blip r:embed="rId6"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1315229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972" y="370187"/>
            <a:ext cx="5779656" cy="1036642"/>
          </a:xfrm>
        </p:spPr>
        <p:txBody>
          <a:bodyPr>
            <a:no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b="0" dirty="0">
                <a:solidFill>
                  <a:schemeClr val="accent2">
                    <a:lumMod val="75000"/>
                  </a:schemeClr>
                </a:solidFill>
              </a:rPr>
              <a:t>1.nodaļa –Vispārīgā informācija</a:t>
            </a:r>
            <a:endParaRPr lang="lv-LV" sz="2200" b="0" dirty="0">
              <a:solidFill>
                <a:schemeClr val="accent2">
                  <a:lumMod val="75000"/>
                </a:schemeClr>
              </a:solidFill>
            </a:endParaRPr>
          </a:p>
        </p:txBody>
      </p:sp>
      <p:sp>
        <p:nvSpPr>
          <p:cNvPr id="3" name="Content Placeholder 2"/>
          <p:cNvSpPr>
            <a:spLocks noGrp="1"/>
          </p:cNvSpPr>
          <p:nvPr>
            <p:ph idx="1"/>
          </p:nvPr>
        </p:nvSpPr>
        <p:spPr>
          <a:xfrm>
            <a:off x="1581726" y="1668151"/>
            <a:ext cx="7350239" cy="4708531"/>
          </a:xfrm>
        </p:spPr>
        <p:txBody>
          <a:bodyPr>
            <a:normAutofit fontScale="92500" lnSpcReduction="20000"/>
          </a:bodyPr>
          <a:lstStyle/>
          <a:p>
            <a:pPr algn="just"/>
            <a:r>
              <a:rPr lang="lv-LV" sz="2400" dirty="0"/>
              <a:t>Projekta iesnieguma </a:t>
            </a:r>
            <a:r>
              <a:rPr lang="lv-LV" sz="2400" b="1" dirty="0">
                <a:solidFill>
                  <a:schemeClr val="accent2">
                    <a:lumMod val="75000"/>
                  </a:schemeClr>
                </a:solidFill>
              </a:rPr>
              <a:t>A daļā </a:t>
            </a:r>
            <a:r>
              <a:rPr lang="lv-LV" sz="2400" dirty="0"/>
              <a:t>aizpildāmi šādi informācijas lauki latviešu un angļu valodā:</a:t>
            </a:r>
          </a:p>
          <a:p>
            <a:pPr algn="just"/>
            <a:r>
              <a:rPr lang="lv-LV" sz="2400" dirty="0"/>
              <a:t>    «Projekta nosaukums»</a:t>
            </a:r>
          </a:p>
          <a:p>
            <a:pPr marL="342900" indent="-342900" algn="just">
              <a:buFont typeface="Arial" panose="020B0604020202020204" pitchFamily="34" charset="0"/>
              <a:buChar char="•"/>
            </a:pPr>
            <a:r>
              <a:rPr lang="lv-LV" sz="2400" dirty="0"/>
              <a:t>«Projekta iesniedzējs, kontaktpersona» </a:t>
            </a:r>
          </a:p>
          <a:p>
            <a:pPr marL="342900" indent="-342900" algn="just">
              <a:buFont typeface="Arial" panose="020B0604020202020204" pitchFamily="34" charset="0"/>
              <a:buChar char="•"/>
            </a:pPr>
            <a:r>
              <a:rPr lang="lv-LV" sz="2400" dirty="0"/>
              <a:t>«Projekta sadarbības partneris – zinātniskā institūcija» </a:t>
            </a:r>
          </a:p>
          <a:p>
            <a:pPr marL="342900" indent="-342900" algn="just">
              <a:buFont typeface="Arial" panose="020B0604020202020204" pitchFamily="34" charset="0"/>
              <a:buChar char="•"/>
            </a:pPr>
            <a:r>
              <a:rPr lang="lv-LV" sz="2400" dirty="0"/>
              <a:t>«Projekta vadītājs» </a:t>
            </a:r>
          </a:p>
          <a:p>
            <a:pPr marL="342900" indent="-342900" algn="just">
              <a:buFont typeface="Arial" panose="020B0604020202020204" pitchFamily="34" charset="0"/>
              <a:buChar char="•"/>
            </a:pPr>
            <a:r>
              <a:rPr lang="lv-LV" sz="2400" dirty="0"/>
              <a:t>«Zinātnes nozare, papildu nozare» </a:t>
            </a:r>
          </a:p>
          <a:p>
            <a:pPr marL="342900" indent="-342900" algn="just">
              <a:buFont typeface="Arial" panose="020B0604020202020204" pitchFamily="34" charset="0"/>
              <a:buChar char="•"/>
            </a:pPr>
            <a:r>
              <a:rPr lang="lv-LV" sz="2400" dirty="0"/>
              <a:t>«Viedās specializācijas joma» </a:t>
            </a:r>
          </a:p>
          <a:p>
            <a:pPr marL="342900" indent="-342900" algn="just">
              <a:buFont typeface="Arial" panose="020B0604020202020204" pitchFamily="34" charset="0"/>
              <a:buChar char="•"/>
            </a:pPr>
            <a:r>
              <a:rPr lang="lv-LV" sz="2400" dirty="0"/>
              <a:t>«Pētniecības veids»</a:t>
            </a:r>
          </a:p>
          <a:p>
            <a:pPr marL="342900" indent="-342900" algn="just">
              <a:buFont typeface="Arial" panose="020B0604020202020204" pitchFamily="34" charset="0"/>
              <a:buChar char="•"/>
            </a:pPr>
            <a:r>
              <a:rPr lang="lv-LV" sz="2400" dirty="0"/>
              <a:t>«Projekta kopsavilkums»</a:t>
            </a:r>
          </a:p>
          <a:p>
            <a:pPr marL="342900" indent="-342900" algn="just">
              <a:buFont typeface="Arial" panose="020B0604020202020204" pitchFamily="34" charset="0"/>
              <a:buChar char="•"/>
            </a:pPr>
            <a:r>
              <a:rPr lang="lv-LV" sz="2400" dirty="0"/>
              <a:t>«Īstenošanas periods (mēnešos)» </a:t>
            </a:r>
          </a:p>
          <a:p>
            <a:pPr algn="just"/>
            <a:r>
              <a:rPr lang="lv-LV" sz="2400" dirty="0"/>
              <a:t>Pēc datu lauku aizpildīšanas un saglabāšanas tos </a:t>
            </a:r>
          </a:p>
          <a:p>
            <a:pPr algn="just"/>
            <a:r>
              <a:rPr lang="lv-LV" sz="2400" dirty="0">
                <a:solidFill>
                  <a:schemeClr val="accent2">
                    <a:lumMod val="75000"/>
                  </a:schemeClr>
                </a:solidFill>
              </a:rPr>
              <a:t>labot nebūs iespējams! </a:t>
            </a:r>
          </a:p>
        </p:txBody>
      </p:sp>
      <p:pic>
        <p:nvPicPr>
          <p:cNvPr id="8" name="Picture 7">
            <a:extLst>
              <a:ext uri="{FF2B5EF4-FFF2-40B4-BE49-F238E27FC236}">
                <a16:creationId xmlns:a16="http://schemas.microsoft.com/office/drawing/2014/main" id="{F85C4FDC-BBCA-9E64-F113-62FC9C44C2B9}"/>
              </a:ext>
            </a:extLst>
          </p:cNvPr>
          <p:cNvPicPr>
            <a:picLocks noChangeAspect="1"/>
          </p:cNvPicPr>
          <p:nvPr/>
        </p:nvPicPr>
        <p:blipFill>
          <a:blip r:embed="rId2"/>
          <a:stretch>
            <a:fillRect/>
          </a:stretch>
        </p:blipFill>
        <p:spPr>
          <a:xfrm>
            <a:off x="1645679" y="2320826"/>
            <a:ext cx="291973" cy="291973"/>
          </a:xfrm>
          <a:prstGeom prst="rect">
            <a:avLst/>
          </a:prstGeom>
        </p:spPr>
      </p:pic>
      <p:pic>
        <p:nvPicPr>
          <p:cNvPr id="9" name="Picture 8">
            <a:extLst>
              <a:ext uri="{FF2B5EF4-FFF2-40B4-BE49-F238E27FC236}">
                <a16:creationId xmlns:a16="http://schemas.microsoft.com/office/drawing/2014/main" id="{FC1A53D0-322D-E4FA-D708-E08B0D47F1B6}"/>
              </a:ext>
            </a:extLst>
          </p:cNvPr>
          <p:cNvPicPr>
            <a:picLocks noChangeAspect="1"/>
          </p:cNvPicPr>
          <p:nvPr/>
        </p:nvPicPr>
        <p:blipFill>
          <a:blip r:embed="rId2"/>
          <a:stretch>
            <a:fillRect/>
          </a:stretch>
        </p:blipFill>
        <p:spPr>
          <a:xfrm>
            <a:off x="1645679" y="2654974"/>
            <a:ext cx="291973" cy="291973"/>
          </a:xfrm>
          <a:prstGeom prst="rect">
            <a:avLst/>
          </a:prstGeom>
        </p:spPr>
      </p:pic>
      <p:pic>
        <p:nvPicPr>
          <p:cNvPr id="10" name="Picture 9">
            <a:extLst>
              <a:ext uri="{FF2B5EF4-FFF2-40B4-BE49-F238E27FC236}">
                <a16:creationId xmlns:a16="http://schemas.microsoft.com/office/drawing/2014/main" id="{2DDC92F6-22F8-2D2D-4740-A1C7DAD78C7D}"/>
              </a:ext>
            </a:extLst>
          </p:cNvPr>
          <p:cNvPicPr>
            <a:picLocks noChangeAspect="1"/>
          </p:cNvPicPr>
          <p:nvPr/>
        </p:nvPicPr>
        <p:blipFill>
          <a:blip r:embed="rId2"/>
          <a:stretch>
            <a:fillRect/>
          </a:stretch>
        </p:blipFill>
        <p:spPr>
          <a:xfrm>
            <a:off x="1656032" y="3006052"/>
            <a:ext cx="291973" cy="291973"/>
          </a:xfrm>
          <a:prstGeom prst="rect">
            <a:avLst/>
          </a:prstGeom>
        </p:spPr>
      </p:pic>
      <p:pic>
        <p:nvPicPr>
          <p:cNvPr id="11" name="Picture 10">
            <a:extLst>
              <a:ext uri="{FF2B5EF4-FFF2-40B4-BE49-F238E27FC236}">
                <a16:creationId xmlns:a16="http://schemas.microsoft.com/office/drawing/2014/main" id="{4317ABA8-4799-5859-EF1F-DCFC9D3D9CAE}"/>
              </a:ext>
            </a:extLst>
          </p:cNvPr>
          <p:cNvPicPr>
            <a:picLocks noChangeAspect="1"/>
          </p:cNvPicPr>
          <p:nvPr/>
        </p:nvPicPr>
        <p:blipFill>
          <a:blip r:embed="rId2"/>
          <a:stretch>
            <a:fillRect/>
          </a:stretch>
        </p:blipFill>
        <p:spPr>
          <a:xfrm>
            <a:off x="1645091" y="3561154"/>
            <a:ext cx="291973" cy="291973"/>
          </a:xfrm>
          <a:prstGeom prst="rect">
            <a:avLst/>
          </a:prstGeom>
        </p:spPr>
      </p:pic>
      <p:pic>
        <p:nvPicPr>
          <p:cNvPr id="12" name="Picture 11">
            <a:extLst>
              <a:ext uri="{FF2B5EF4-FFF2-40B4-BE49-F238E27FC236}">
                <a16:creationId xmlns:a16="http://schemas.microsoft.com/office/drawing/2014/main" id="{57435143-7657-7688-0676-E62249C2B042}"/>
              </a:ext>
            </a:extLst>
          </p:cNvPr>
          <p:cNvPicPr>
            <a:picLocks noChangeAspect="1"/>
          </p:cNvPicPr>
          <p:nvPr/>
        </p:nvPicPr>
        <p:blipFill>
          <a:blip r:embed="rId2"/>
          <a:stretch>
            <a:fillRect/>
          </a:stretch>
        </p:blipFill>
        <p:spPr>
          <a:xfrm>
            <a:off x="1632603" y="3928568"/>
            <a:ext cx="291973" cy="291973"/>
          </a:xfrm>
          <a:prstGeom prst="rect">
            <a:avLst/>
          </a:prstGeom>
        </p:spPr>
      </p:pic>
      <p:pic>
        <p:nvPicPr>
          <p:cNvPr id="13" name="Picture 12">
            <a:extLst>
              <a:ext uri="{FF2B5EF4-FFF2-40B4-BE49-F238E27FC236}">
                <a16:creationId xmlns:a16="http://schemas.microsoft.com/office/drawing/2014/main" id="{676F957E-84A0-8819-16B3-5537634BC65E}"/>
              </a:ext>
            </a:extLst>
          </p:cNvPr>
          <p:cNvPicPr>
            <a:picLocks noChangeAspect="1"/>
          </p:cNvPicPr>
          <p:nvPr/>
        </p:nvPicPr>
        <p:blipFill>
          <a:blip r:embed="rId2"/>
          <a:stretch>
            <a:fillRect/>
          </a:stretch>
        </p:blipFill>
        <p:spPr>
          <a:xfrm>
            <a:off x="1631699" y="4315426"/>
            <a:ext cx="291973" cy="291973"/>
          </a:xfrm>
          <a:prstGeom prst="rect">
            <a:avLst/>
          </a:prstGeom>
        </p:spPr>
      </p:pic>
      <p:pic>
        <p:nvPicPr>
          <p:cNvPr id="14" name="Picture 13">
            <a:extLst>
              <a:ext uri="{FF2B5EF4-FFF2-40B4-BE49-F238E27FC236}">
                <a16:creationId xmlns:a16="http://schemas.microsoft.com/office/drawing/2014/main" id="{0BBF14D1-C33A-7270-B740-D1B1FEA4263C}"/>
              </a:ext>
            </a:extLst>
          </p:cNvPr>
          <p:cNvPicPr>
            <a:picLocks noChangeAspect="1"/>
          </p:cNvPicPr>
          <p:nvPr/>
        </p:nvPicPr>
        <p:blipFill>
          <a:blip r:embed="rId2"/>
          <a:stretch>
            <a:fillRect/>
          </a:stretch>
        </p:blipFill>
        <p:spPr>
          <a:xfrm>
            <a:off x="1645090" y="4667223"/>
            <a:ext cx="291973" cy="291973"/>
          </a:xfrm>
          <a:prstGeom prst="rect">
            <a:avLst/>
          </a:prstGeom>
        </p:spPr>
      </p:pic>
      <p:pic>
        <p:nvPicPr>
          <p:cNvPr id="15" name="Picture 14">
            <a:extLst>
              <a:ext uri="{FF2B5EF4-FFF2-40B4-BE49-F238E27FC236}">
                <a16:creationId xmlns:a16="http://schemas.microsoft.com/office/drawing/2014/main" id="{7CFDE6E9-2CF4-41F3-EFAE-756CAC8726B2}"/>
              </a:ext>
            </a:extLst>
          </p:cNvPr>
          <p:cNvPicPr>
            <a:picLocks noChangeAspect="1"/>
          </p:cNvPicPr>
          <p:nvPr/>
        </p:nvPicPr>
        <p:blipFill>
          <a:blip r:embed="rId2"/>
          <a:stretch>
            <a:fillRect/>
          </a:stretch>
        </p:blipFill>
        <p:spPr>
          <a:xfrm>
            <a:off x="1645089" y="4985005"/>
            <a:ext cx="291973" cy="291973"/>
          </a:xfrm>
          <a:prstGeom prst="rect">
            <a:avLst/>
          </a:prstGeom>
        </p:spPr>
      </p:pic>
      <p:pic>
        <p:nvPicPr>
          <p:cNvPr id="4" name="Picture 3">
            <a:extLst>
              <a:ext uri="{FF2B5EF4-FFF2-40B4-BE49-F238E27FC236}">
                <a16:creationId xmlns:a16="http://schemas.microsoft.com/office/drawing/2014/main" id="{976F705F-EB7D-7545-8CBD-448225BA3F50}"/>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7BED9083-9E0B-F4AF-4467-3232ABD9DECE}"/>
              </a:ext>
            </a:extLst>
          </p:cNvPr>
          <p:cNvPicPr>
            <a:picLocks noChangeAspect="1"/>
          </p:cNvPicPr>
          <p:nvPr/>
        </p:nvPicPr>
        <p:blipFill>
          <a:blip r:embed="rId2"/>
          <a:stretch>
            <a:fillRect/>
          </a:stretch>
        </p:blipFill>
        <p:spPr>
          <a:xfrm>
            <a:off x="1630795" y="5276978"/>
            <a:ext cx="291973" cy="291973"/>
          </a:xfrm>
          <a:prstGeom prst="rect">
            <a:avLst/>
          </a:prstGeom>
        </p:spPr>
      </p:pic>
    </p:spTree>
    <p:extLst>
      <p:ext uri="{BB962C8B-B14F-4D97-AF65-F5344CB8AC3E}">
        <p14:creationId xmlns:p14="http://schemas.microsoft.com/office/powerpoint/2010/main" val="3244981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C036C-03FF-F886-7983-ACFA9A8728E5}"/>
              </a:ext>
            </a:extLst>
          </p:cNvPr>
          <p:cNvSpPr>
            <a:spLocks noGrp="1"/>
          </p:cNvSpPr>
          <p:nvPr>
            <p:ph type="title"/>
          </p:nvPr>
        </p:nvSpPr>
        <p:spPr>
          <a:xfrm>
            <a:off x="1895168" y="381000"/>
            <a:ext cx="6791632" cy="1036642"/>
          </a:xfrm>
        </p:spPr>
        <p:txBody>
          <a:bodyPr>
            <a:norm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b="0" dirty="0">
                <a:solidFill>
                  <a:schemeClr val="accent2">
                    <a:lumMod val="75000"/>
                  </a:schemeClr>
                </a:solidFill>
              </a:rPr>
              <a:t>1.nodaļa –Vispārīgā informācija</a:t>
            </a:r>
          </a:p>
        </p:txBody>
      </p:sp>
      <p:graphicFrame>
        <p:nvGraphicFramePr>
          <p:cNvPr id="6" name="Content Placeholder 5">
            <a:extLst>
              <a:ext uri="{FF2B5EF4-FFF2-40B4-BE49-F238E27FC236}">
                <a16:creationId xmlns:a16="http://schemas.microsoft.com/office/drawing/2014/main" id="{BDB9D07F-440D-2AE6-38F9-5D0DBFDBD7F6}"/>
              </a:ext>
            </a:extLst>
          </p:cNvPr>
          <p:cNvGraphicFramePr>
            <a:graphicFrameLocks noGrp="1"/>
          </p:cNvGraphicFramePr>
          <p:nvPr>
            <p:ph idx="1"/>
            <p:extLst>
              <p:ext uri="{D42A27DB-BD31-4B8C-83A1-F6EECF244321}">
                <p14:modId xmlns:p14="http://schemas.microsoft.com/office/powerpoint/2010/main" val="4197490766"/>
              </p:ext>
            </p:extLst>
          </p:nvPr>
        </p:nvGraphicFramePr>
        <p:xfrm>
          <a:off x="1474839" y="1533832"/>
          <a:ext cx="7211961" cy="4943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57DAD685-7AE1-25AA-22C4-DDED08D7C7F6}"/>
              </a:ext>
            </a:extLst>
          </p:cNvPr>
          <p:cNvPicPr>
            <a:picLocks noChangeAspect="1"/>
          </p:cNvPicPr>
          <p:nvPr/>
        </p:nvPicPr>
        <p:blipFill>
          <a:blip r:embed="rId7"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3301444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1874B4C-ED62-44A6-B2B1-899CDEE3DD5B}"/>
              </a:ext>
            </a:extLst>
          </p:cNvPr>
          <p:cNvSpPr txBox="1">
            <a:spLocks/>
          </p:cNvSpPr>
          <p:nvPr/>
        </p:nvSpPr>
        <p:spPr bwMode="auto">
          <a:xfrm>
            <a:off x="1828800" y="459942"/>
            <a:ext cx="6096000" cy="103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sz="2200" dirty="0">
                <a:solidFill>
                  <a:schemeClr val="accent2">
                    <a:lumMod val="75000"/>
                  </a:schemeClr>
                </a:solidFill>
              </a:rPr>
              <a:t>Jauna projekta iesnieguma </a:t>
            </a:r>
            <a:br>
              <a:rPr lang="lv-LV" sz="2200" dirty="0">
                <a:solidFill>
                  <a:schemeClr val="accent2">
                    <a:lumMod val="75000"/>
                  </a:schemeClr>
                </a:solidFill>
              </a:rPr>
            </a:br>
            <a:r>
              <a:rPr lang="lv-LV" sz="2200" dirty="0">
                <a:solidFill>
                  <a:schemeClr val="accent2">
                    <a:lumMod val="75000"/>
                  </a:schemeClr>
                </a:solidFill>
              </a:rPr>
              <a:t>izveide </a:t>
            </a:r>
            <a:br>
              <a:rPr lang="lv-LV" sz="2200" dirty="0">
                <a:solidFill>
                  <a:schemeClr val="accent2">
                    <a:lumMod val="75000"/>
                  </a:schemeClr>
                </a:solidFill>
              </a:rPr>
            </a:br>
            <a:r>
              <a:rPr lang="lv-LV" sz="1600" b="0" dirty="0">
                <a:solidFill>
                  <a:schemeClr val="accent2">
                    <a:lumMod val="75000"/>
                  </a:schemeClr>
                </a:solidFill>
              </a:rPr>
              <a:t>Informācija par projektu</a:t>
            </a:r>
            <a:r>
              <a:rPr lang="lv-LV" dirty="0">
                <a:solidFill>
                  <a:srgbClr val="7030A0"/>
                </a:solidFill>
              </a:rPr>
              <a:t/>
            </a:r>
            <a:br>
              <a:rPr lang="lv-LV" dirty="0">
                <a:solidFill>
                  <a:srgbClr val="7030A0"/>
                </a:solidFill>
              </a:rPr>
            </a:br>
            <a:endParaRPr lang="lv-LV" dirty="0">
              <a:solidFill>
                <a:srgbClr val="FF0000"/>
              </a:solidFill>
            </a:endParaRPr>
          </a:p>
        </p:txBody>
      </p:sp>
      <p:pic>
        <p:nvPicPr>
          <p:cNvPr id="3" name="Picture 2">
            <a:extLst>
              <a:ext uri="{FF2B5EF4-FFF2-40B4-BE49-F238E27FC236}">
                <a16:creationId xmlns:a16="http://schemas.microsoft.com/office/drawing/2014/main" id="{0EF58C21-0322-1172-71E1-9795DB5287AE}"/>
              </a:ext>
            </a:extLst>
          </p:cNvPr>
          <p:cNvPicPr>
            <a:picLocks noChangeAspect="1"/>
          </p:cNvPicPr>
          <p:nvPr/>
        </p:nvPicPr>
        <p:blipFill>
          <a:blip r:embed="rId2"/>
          <a:stretch>
            <a:fillRect/>
          </a:stretch>
        </p:blipFill>
        <p:spPr>
          <a:xfrm>
            <a:off x="592053" y="1767669"/>
            <a:ext cx="8139697" cy="3737781"/>
          </a:xfrm>
          <a:prstGeom prst="rect">
            <a:avLst/>
          </a:prstGeom>
        </p:spPr>
      </p:pic>
      <p:pic>
        <p:nvPicPr>
          <p:cNvPr id="8" name="Picture 7">
            <a:extLst>
              <a:ext uri="{FF2B5EF4-FFF2-40B4-BE49-F238E27FC236}">
                <a16:creationId xmlns:a16="http://schemas.microsoft.com/office/drawing/2014/main" id="{0A998E94-9677-2D0F-6B8C-3FF25600ABB6}"/>
              </a:ext>
            </a:extLst>
          </p:cNvPr>
          <p:cNvPicPr>
            <a:picLocks noChangeAspect="1"/>
          </p:cNvPicPr>
          <p:nvPr/>
        </p:nvPicPr>
        <p:blipFill>
          <a:blip r:embed="rId3"/>
          <a:stretch>
            <a:fillRect/>
          </a:stretch>
        </p:blipFill>
        <p:spPr>
          <a:xfrm>
            <a:off x="476250" y="5432469"/>
            <a:ext cx="8255500" cy="1141627"/>
          </a:xfrm>
          <a:prstGeom prst="rect">
            <a:avLst/>
          </a:prstGeom>
        </p:spPr>
      </p:pic>
      <p:pic>
        <p:nvPicPr>
          <p:cNvPr id="2" name="Picture 1">
            <a:extLst>
              <a:ext uri="{FF2B5EF4-FFF2-40B4-BE49-F238E27FC236}">
                <a16:creationId xmlns:a16="http://schemas.microsoft.com/office/drawing/2014/main" id="{800207AA-1E04-FC16-4523-96672BAF8C37}"/>
              </a:ext>
            </a:extLst>
          </p:cNvPr>
          <p:cNvPicPr>
            <a:picLocks noChangeAspect="1"/>
          </p:cNvPicPr>
          <p:nvPr/>
        </p:nvPicPr>
        <p:blipFill>
          <a:blip r:embed="rId4" cstate="print"/>
          <a:srcRect/>
          <a:stretch>
            <a:fillRect/>
          </a:stretch>
        </p:blipFill>
        <p:spPr bwMode="auto">
          <a:xfrm>
            <a:off x="7164117" y="225683"/>
            <a:ext cx="1809422" cy="757242"/>
          </a:xfrm>
          <a:prstGeom prst="rect">
            <a:avLst/>
          </a:prstGeom>
          <a:noFill/>
          <a:ln w="9525">
            <a:noFill/>
            <a:miter lim="800000"/>
            <a:headEnd/>
            <a:tailEnd/>
          </a:ln>
        </p:spPr>
      </p:pic>
      <p:sp>
        <p:nvSpPr>
          <p:cNvPr id="5" name="Rectangle 4">
            <a:extLst>
              <a:ext uri="{FF2B5EF4-FFF2-40B4-BE49-F238E27FC236}">
                <a16:creationId xmlns:a16="http://schemas.microsoft.com/office/drawing/2014/main" id="{61CCC355-B641-2FB9-5BBF-63A82AA0D3E2}"/>
              </a:ext>
            </a:extLst>
          </p:cNvPr>
          <p:cNvSpPr/>
          <p:nvPr/>
        </p:nvSpPr>
        <p:spPr>
          <a:xfrm>
            <a:off x="2249214" y="3720663"/>
            <a:ext cx="6482536" cy="294290"/>
          </a:xfrm>
          <a:prstGeom prst="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53029F7F-0876-6599-0DB9-34DCBBAF7423}"/>
              </a:ext>
            </a:extLst>
          </p:cNvPr>
          <p:cNvSpPr/>
          <p:nvPr/>
        </p:nvSpPr>
        <p:spPr>
          <a:xfrm>
            <a:off x="2249214" y="4111576"/>
            <a:ext cx="6482536" cy="294290"/>
          </a:xfrm>
          <a:prstGeom prst="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C8A7312-36EE-8A0B-6D50-E3FF5FD3ED5E}"/>
              </a:ext>
            </a:extLst>
          </p:cNvPr>
          <p:cNvSpPr/>
          <p:nvPr/>
        </p:nvSpPr>
        <p:spPr>
          <a:xfrm>
            <a:off x="2249214" y="5077871"/>
            <a:ext cx="6482536" cy="294290"/>
          </a:xfrm>
          <a:prstGeom prst="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90A6A737-34C1-FBDA-38B5-0F7235F2E96B}"/>
              </a:ext>
            </a:extLst>
          </p:cNvPr>
          <p:cNvSpPr/>
          <p:nvPr/>
        </p:nvSpPr>
        <p:spPr>
          <a:xfrm>
            <a:off x="2249214" y="4555042"/>
            <a:ext cx="6482536" cy="294290"/>
          </a:xfrm>
          <a:prstGeom prst="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54F13D8E-0C9E-7E75-21A1-0B6A485362FE}"/>
              </a:ext>
            </a:extLst>
          </p:cNvPr>
          <p:cNvSpPr/>
          <p:nvPr/>
        </p:nvSpPr>
        <p:spPr>
          <a:xfrm>
            <a:off x="2249214" y="3315538"/>
            <a:ext cx="6482536" cy="255949"/>
          </a:xfrm>
          <a:prstGeom prst="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tlCol="0" anchor="ctr"/>
          <a:lstStyle/>
          <a:p>
            <a:r>
              <a:rPr lang="lv-LV" sz="1000" b="1" dirty="0">
                <a:solidFill>
                  <a:schemeClr val="tx1"/>
                </a:solidFill>
                <a:latin typeface="Verdana" panose="020B0604030504040204" pitchFamily="34" charset="0"/>
                <a:ea typeface="Verdana" panose="020B0604030504040204" pitchFamily="34" charset="0"/>
              </a:rPr>
              <a:t>-</a:t>
            </a:r>
            <a:r>
              <a:rPr lang="lv-LV" sz="1000" b="1" dirty="0">
                <a:solidFill>
                  <a:schemeClr val="bg1">
                    <a:lumMod val="50000"/>
                  </a:schemeClr>
                </a:solidFill>
                <a:latin typeface="Verdana" panose="020B0604030504040204" pitchFamily="34" charset="0"/>
                <a:ea typeface="Verdana" panose="020B0604030504040204" pitchFamily="34" charset="0"/>
              </a:rPr>
              <a:t>lūdzu izvēlieties projekta iesniedzēju-</a:t>
            </a:r>
            <a:endParaRPr lang="en-US" sz="1000" b="1" dirty="0">
              <a:solidFill>
                <a:schemeClr val="bg1">
                  <a:lumMod val="50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43626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34D8-74DC-4437-B97F-77C1BB16F630}"/>
              </a:ext>
            </a:extLst>
          </p:cNvPr>
          <p:cNvSpPr>
            <a:spLocks noGrp="1"/>
          </p:cNvSpPr>
          <p:nvPr>
            <p:ph type="title"/>
          </p:nvPr>
        </p:nvSpPr>
        <p:spPr>
          <a:xfrm>
            <a:off x="1800745" y="452278"/>
            <a:ext cx="7226300" cy="1416852"/>
          </a:xfrm>
        </p:spPr>
        <p:txBody>
          <a:bodyPr>
            <a:noAutofit/>
          </a:bodyPr>
          <a:lstStyle/>
          <a:p>
            <a:r>
              <a:rPr lang="lv-LV" sz="2200" dirty="0">
                <a:solidFill>
                  <a:schemeClr val="accent2">
                    <a:lumMod val="75000"/>
                  </a:schemeClr>
                </a:solidFill>
              </a:rPr>
              <a:t>Jauna projekta iesnieguma </a:t>
            </a:r>
            <a:br>
              <a:rPr lang="lv-LV" sz="2200" dirty="0">
                <a:solidFill>
                  <a:schemeClr val="accent2">
                    <a:lumMod val="75000"/>
                  </a:schemeClr>
                </a:solidFill>
              </a:rPr>
            </a:br>
            <a:r>
              <a:rPr lang="lv-LV" sz="2200" dirty="0">
                <a:solidFill>
                  <a:schemeClr val="accent2">
                    <a:lumMod val="75000"/>
                  </a:schemeClr>
                </a:solidFill>
              </a:rPr>
              <a:t>izveide </a:t>
            </a:r>
            <a:br>
              <a:rPr lang="lv-LV" sz="2200" dirty="0">
                <a:solidFill>
                  <a:schemeClr val="accent2">
                    <a:lumMod val="75000"/>
                  </a:schemeClr>
                </a:solidFill>
              </a:rPr>
            </a:br>
            <a:r>
              <a:rPr lang="lv-LV" sz="1600" b="0" dirty="0">
                <a:solidFill>
                  <a:schemeClr val="accent2">
                    <a:lumMod val="75000"/>
                  </a:schemeClr>
                </a:solidFill>
              </a:rPr>
              <a:t>Projekta vadītāja pievienošana</a:t>
            </a:r>
            <a:r>
              <a:rPr lang="lv-LV" sz="2200" dirty="0">
                <a:solidFill>
                  <a:srgbClr val="7030A0"/>
                </a:solidFill>
              </a:rPr>
              <a:t/>
            </a:r>
            <a:br>
              <a:rPr lang="lv-LV" sz="2200" dirty="0">
                <a:solidFill>
                  <a:srgbClr val="7030A0"/>
                </a:solidFill>
              </a:rPr>
            </a:br>
            <a:endParaRPr lang="en-US" sz="2200" dirty="0"/>
          </a:p>
        </p:txBody>
      </p:sp>
      <p:sp>
        <p:nvSpPr>
          <p:cNvPr id="3" name="Content Placeholder 2">
            <a:extLst>
              <a:ext uri="{FF2B5EF4-FFF2-40B4-BE49-F238E27FC236}">
                <a16:creationId xmlns:a16="http://schemas.microsoft.com/office/drawing/2014/main" id="{52AEFA5F-7B28-44C6-87E6-831BCDD7E637}"/>
              </a:ext>
            </a:extLst>
          </p:cNvPr>
          <p:cNvSpPr>
            <a:spLocks noGrp="1"/>
          </p:cNvSpPr>
          <p:nvPr>
            <p:ph idx="1"/>
          </p:nvPr>
        </p:nvSpPr>
        <p:spPr>
          <a:xfrm>
            <a:off x="1460500" y="1752600"/>
            <a:ext cx="7226300" cy="4373573"/>
          </a:xfrm>
        </p:spPr>
        <p:txBody>
          <a:bodyPr/>
          <a:lstStyle/>
          <a:p>
            <a:endParaRPr lang="lv-LV" dirty="0"/>
          </a:p>
          <a:p>
            <a:r>
              <a:rPr lang="lv-LV" dirty="0"/>
              <a:t>Pievienot reģistrētu projekta vadītāju – atlasa pēc vārda, uzvārda un e-pasta.</a:t>
            </a:r>
          </a:p>
          <a:p>
            <a:endParaRPr lang="lv-LV" dirty="0"/>
          </a:p>
          <a:p>
            <a:endParaRPr lang="en-US" dirty="0"/>
          </a:p>
        </p:txBody>
      </p:sp>
      <p:pic>
        <p:nvPicPr>
          <p:cNvPr id="7" name="Picture 6">
            <a:extLst>
              <a:ext uri="{FF2B5EF4-FFF2-40B4-BE49-F238E27FC236}">
                <a16:creationId xmlns:a16="http://schemas.microsoft.com/office/drawing/2014/main" id="{FABEF263-1AFC-480F-B6F6-6006D304B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281" y="3191211"/>
            <a:ext cx="6230219" cy="2086266"/>
          </a:xfrm>
          <a:prstGeom prst="rect">
            <a:avLst/>
          </a:prstGeom>
        </p:spPr>
      </p:pic>
      <p:pic>
        <p:nvPicPr>
          <p:cNvPr id="6" name="Picture 5">
            <a:extLst>
              <a:ext uri="{FF2B5EF4-FFF2-40B4-BE49-F238E27FC236}">
                <a16:creationId xmlns:a16="http://schemas.microsoft.com/office/drawing/2014/main" id="{37B8D110-A908-F304-F8FF-F1F2E8241B9B}"/>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3769360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0360F-62B9-4ACC-AADC-D4EFE04AF804}"/>
              </a:ext>
            </a:extLst>
          </p:cNvPr>
          <p:cNvSpPr>
            <a:spLocks noGrp="1"/>
          </p:cNvSpPr>
          <p:nvPr>
            <p:ph type="title"/>
          </p:nvPr>
        </p:nvSpPr>
        <p:spPr>
          <a:xfrm>
            <a:off x="1879600" y="476710"/>
            <a:ext cx="6502400" cy="1123535"/>
          </a:xfrm>
        </p:spPr>
        <p:txBody>
          <a:bodyPr>
            <a:normAutofit/>
          </a:bodyPr>
          <a:lstStyle/>
          <a:p>
            <a:r>
              <a:rPr lang="lv-LV" sz="2200" dirty="0">
                <a:solidFill>
                  <a:schemeClr val="accent2">
                    <a:lumMod val="75000"/>
                  </a:schemeClr>
                </a:solidFill>
              </a:rPr>
              <a:t>Jauna projekta iesnieguma </a:t>
            </a:r>
            <a:br>
              <a:rPr lang="lv-LV" sz="2200" dirty="0">
                <a:solidFill>
                  <a:schemeClr val="accent2">
                    <a:lumMod val="75000"/>
                  </a:schemeClr>
                </a:solidFill>
              </a:rPr>
            </a:br>
            <a:r>
              <a:rPr lang="lv-LV" sz="2200" dirty="0">
                <a:solidFill>
                  <a:schemeClr val="accent2">
                    <a:lumMod val="75000"/>
                  </a:schemeClr>
                </a:solidFill>
              </a:rPr>
              <a:t>izveide </a:t>
            </a:r>
            <a:br>
              <a:rPr lang="lv-LV" sz="2200" dirty="0">
                <a:solidFill>
                  <a:schemeClr val="accent2">
                    <a:lumMod val="75000"/>
                  </a:schemeClr>
                </a:solidFill>
              </a:rPr>
            </a:br>
            <a:r>
              <a:rPr lang="lv-LV" sz="1400" b="0" dirty="0">
                <a:solidFill>
                  <a:schemeClr val="accent2">
                    <a:lumMod val="75000"/>
                  </a:schemeClr>
                </a:solidFill>
              </a:rPr>
              <a:t>Projekta vadītāja pievienošana</a:t>
            </a:r>
            <a:endParaRPr lang="en-US" sz="1400" b="0" dirty="0">
              <a:solidFill>
                <a:schemeClr val="accent2">
                  <a:lumMod val="75000"/>
                </a:schemeClr>
              </a:solidFill>
            </a:endParaRPr>
          </a:p>
        </p:txBody>
      </p:sp>
      <p:sp>
        <p:nvSpPr>
          <p:cNvPr id="3" name="Content Placeholder 2">
            <a:extLst>
              <a:ext uri="{FF2B5EF4-FFF2-40B4-BE49-F238E27FC236}">
                <a16:creationId xmlns:a16="http://schemas.microsoft.com/office/drawing/2014/main" id="{B6612BC0-F42E-4998-8ECC-42EAF1B1D434}"/>
              </a:ext>
            </a:extLst>
          </p:cNvPr>
          <p:cNvSpPr>
            <a:spLocks noGrp="1"/>
          </p:cNvSpPr>
          <p:nvPr>
            <p:ph idx="1"/>
          </p:nvPr>
        </p:nvSpPr>
        <p:spPr>
          <a:xfrm>
            <a:off x="1879600" y="1752600"/>
            <a:ext cx="6807200" cy="4724400"/>
          </a:xfrm>
        </p:spPr>
        <p:txBody>
          <a:bodyPr>
            <a:normAutofit/>
          </a:bodyPr>
          <a:lstStyle/>
          <a:p>
            <a:r>
              <a:rPr lang="lv-LV" dirty="0"/>
              <a:t>Pievienot nereģistrētu projekta vadītāju var šeit:</a:t>
            </a:r>
          </a:p>
          <a:p>
            <a:endParaRPr lang="lv-LV" dirty="0"/>
          </a:p>
          <a:p>
            <a:endParaRPr lang="lv-LV" dirty="0"/>
          </a:p>
          <a:p>
            <a:endParaRPr lang="lv-LV" dirty="0"/>
          </a:p>
          <a:p>
            <a:endParaRPr lang="lv-LV" dirty="0"/>
          </a:p>
          <a:p>
            <a:endParaRPr lang="lv-LV" dirty="0"/>
          </a:p>
          <a:p>
            <a:endParaRPr lang="lv-LV" dirty="0"/>
          </a:p>
          <a:p>
            <a:endParaRPr lang="lv-LV" dirty="0"/>
          </a:p>
          <a:p>
            <a:endParaRPr lang="lv-LV" dirty="0"/>
          </a:p>
          <a:p>
            <a:endParaRPr lang="lv-LV" dirty="0"/>
          </a:p>
          <a:p>
            <a:r>
              <a:rPr lang="lv-LV" dirty="0">
                <a:solidFill>
                  <a:schemeClr val="accent2">
                    <a:lumMod val="75000"/>
                  </a:schemeClr>
                </a:solidFill>
              </a:rPr>
              <a:t>Projekta vadītāja pievienošana šeit nenozīmē, ka projekta vadītājam ir NZDIS lietotāja tiesības!</a:t>
            </a:r>
            <a:endParaRPr lang="en-US" dirty="0">
              <a:solidFill>
                <a:schemeClr val="accent2">
                  <a:lumMod val="75000"/>
                </a:schemeClr>
              </a:solidFill>
            </a:endParaRPr>
          </a:p>
        </p:txBody>
      </p:sp>
      <p:pic>
        <p:nvPicPr>
          <p:cNvPr id="7" name="Picture 6">
            <a:extLst>
              <a:ext uri="{FF2B5EF4-FFF2-40B4-BE49-F238E27FC236}">
                <a16:creationId xmlns:a16="http://schemas.microsoft.com/office/drawing/2014/main" id="{EB7C261F-1199-487E-AACB-8B0D1E4981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839" y="2439639"/>
            <a:ext cx="7341922" cy="2995961"/>
          </a:xfrm>
          <a:prstGeom prst="rect">
            <a:avLst/>
          </a:prstGeom>
        </p:spPr>
      </p:pic>
      <p:pic>
        <p:nvPicPr>
          <p:cNvPr id="6" name="Picture 5">
            <a:extLst>
              <a:ext uri="{FF2B5EF4-FFF2-40B4-BE49-F238E27FC236}">
                <a16:creationId xmlns:a16="http://schemas.microsoft.com/office/drawing/2014/main" id="{1DD62E61-B4F3-66D9-5A0A-C24C2E92D6D0}"/>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1548284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168" y="558323"/>
            <a:ext cx="6347254" cy="1036642"/>
          </a:xfrm>
        </p:spPr>
        <p:txBody>
          <a:bodyPr>
            <a:no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b="0" dirty="0">
                <a:solidFill>
                  <a:schemeClr val="accent2">
                    <a:lumMod val="75000"/>
                  </a:schemeClr>
                </a:solidFill>
              </a:rPr>
              <a:t>1.nodaļa –Vispārīgā informācija </a:t>
            </a:r>
            <a:br>
              <a:rPr lang="lv-LV" sz="2000" b="0" dirty="0">
                <a:solidFill>
                  <a:schemeClr val="accent2">
                    <a:lumMod val="75000"/>
                  </a:schemeClr>
                </a:solidFill>
              </a:rPr>
            </a:br>
            <a:r>
              <a:rPr lang="lv-LV" sz="1600" b="0" dirty="0">
                <a:solidFill>
                  <a:schemeClr val="accent2">
                    <a:lumMod val="75000"/>
                  </a:schemeClr>
                </a:solidFill>
              </a:rPr>
              <a:t>Informācijas sistēmas nosacījumi</a:t>
            </a:r>
            <a:endParaRPr lang="lv-LV" sz="2200" dirty="0">
              <a:solidFill>
                <a:schemeClr val="accent2">
                  <a:lumMod val="75000"/>
                </a:schemeClr>
              </a:solidFill>
            </a:endParaRPr>
          </a:p>
        </p:txBody>
      </p:sp>
      <p:sp>
        <p:nvSpPr>
          <p:cNvPr id="3" name="Content Placeholder 2"/>
          <p:cNvSpPr>
            <a:spLocks noGrp="1"/>
          </p:cNvSpPr>
          <p:nvPr>
            <p:ph idx="1"/>
          </p:nvPr>
        </p:nvSpPr>
        <p:spPr>
          <a:xfrm>
            <a:off x="165786" y="1649540"/>
            <a:ext cx="8812427" cy="4827460"/>
          </a:xfrm>
        </p:spPr>
        <p:txBody>
          <a:bodyPr>
            <a:normAutofit/>
          </a:bodyPr>
          <a:lstStyle/>
          <a:p>
            <a:pPr algn="just"/>
            <a:r>
              <a:rPr lang="lv-LV" sz="1600" dirty="0"/>
              <a:t>	Pēc sadaļas «Vispārīgā informācija» aizpildīšanas un saglabāšanas 	projekta iesniegumam tiks piešķirts numurs </a:t>
            </a:r>
          </a:p>
          <a:p>
            <a:pPr algn="just"/>
            <a:r>
              <a:rPr lang="lv-LV" sz="1600" b="1" dirty="0">
                <a:solidFill>
                  <a:schemeClr val="accent5">
                    <a:lumMod val="75000"/>
                  </a:schemeClr>
                </a:solidFill>
              </a:rPr>
              <a:t>             </a:t>
            </a:r>
            <a:r>
              <a:rPr lang="lv-LV" sz="1600" b="1" dirty="0">
                <a:solidFill>
                  <a:schemeClr val="accent2">
                    <a:lumMod val="75000"/>
                  </a:schemeClr>
                </a:solidFill>
              </a:rPr>
              <a:t>OSI_PIP_BioPhoT-2025/1-XXXX</a:t>
            </a:r>
            <a:r>
              <a:rPr lang="lv-LV" sz="1600" dirty="0"/>
              <a:t>,</a:t>
            </a:r>
            <a:r>
              <a:rPr lang="lv-LV" sz="1600" b="1" dirty="0"/>
              <a:t> </a:t>
            </a:r>
            <a:endParaRPr lang="lv-LV" sz="1600" dirty="0"/>
          </a:p>
          <a:p>
            <a:pPr algn="just"/>
            <a:r>
              <a:rPr lang="lv-LV" sz="1600" dirty="0"/>
              <a:t>	kuru izmanto aizpildot institūciju apliecinājumus (projekta iesnieguma D, 	E daļas).</a:t>
            </a:r>
          </a:p>
        </p:txBody>
      </p:sp>
      <p:pic>
        <p:nvPicPr>
          <p:cNvPr id="7" name="Picture 6">
            <a:extLst>
              <a:ext uri="{FF2B5EF4-FFF2-40B4-BE49-F238E27FC236}">
                <a16:creationId xmlns:a16="http://schemas.microsoft.com/office/drawing/2014/main" id="{0784D54D-54B8-49BB-9C83-4C2CA4EEF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118" y="2922501"/>
            <a:ext cx="4269578" cy="3549138"/>
          </a:xfrm>
          <a:prstGeom prst="rect">
            <a:avLst/>
          </a:prstGeom>
        </p:spPr>
      </p:pic>
      <p:sp>
        <p:nvSpPr>
          <p:cNvPr id="11" name="Rectangle 10">
            <a:extLst>
              <a:ext uri="{FF2B5EF4-FFF2-40B4-BE49-F238E27FC236}">
                <a16:creationId xmlns:a16="http://schemas.microsoft.com/office/drawing/2014/main" id="{0EC3AD44-8D07-1010-5963-FC18C58C8F81}"/>
              </a:ext>
            </a:extLst>
          </p:cNvPr>
          <p:cNvSpPr/>
          <p:nvPr/>
        </p:nvSpPr>
        <p:spPr>
          <a:xfrm>
            <a:off x="2764221" y="4290348"/>
            <a:ext cx="3773213" cy="19275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lv-LV" sz="900" dirty="0">
                <a:solidFill>
                  <a:schemeClr val="tx1"/>
                </a:solidFill>
                <a:latin typeface="Verdana" panose="020B0604030504040204" pitchFamily="34" charset="0"/>
                <a:ea typeface="Verdana" panose="020B0604030504040204" pitchFamily="34" charset="0"/>
              </a:rPr>
              <a:t>2025.gada projekts OSI_PIP_BioPhoT-2025/1-XXXX</a:t>
            </a:r>
          </a:p>
        </p:txBody>
      </p:sp>
      <p:pic>
        <p:nvPicPr>
          <p:cNvPr id="12" name="Picture 11">
            <a:extLst>
              <a:ext uri="{FF2B5EF4-FFF2-40B4-BE49-F238E27FC236}">
                <a16:creationId xmlns:a16="http://schemas.microsoft.com/office/drawing/2014/main" id="{FA9FA241-8C12-1882-21DC-2F8FFD93A10E}"/>
              </a:ext>
            </a:extLst>
          </p:cNvPr>
          <p:cNvPicPr>
            <a:picLocks noChangeAspect="1"/>
          </p:cNvPicPr>
          <p:nvPr/>
        </p:nvPicPr>
        <p:blipFill>
          <a:blip r:embed="rId3"/>
          <a:stretch>
            <a:fillRect/>
          </a:stretch>
        </p:blipFill>
        <p:spPr>
          <a:xfrm>
            <a:off x="618264" y="1649540"/>
            <a:ext cx="380219" cy="390515"/>
          </a:xfrm>
          <a:prstGeom prst="rect">
            <a:avLst/>
          </a:prstGeom>
        </p:spPr>
      </p:pic>
      <p:pic>
        <p:nvPicPr>
          <p:cNvPr id="6" name="Picture 5">
            <a:extLst>
              <a:ext uri="{FF2B5EF4-FFF2-40B4-BE49-F238E27FC236}">
                <a16:creationId xmlns:a16="http://schemas.microsoft.com/office/drawing/2014/main" id="{52ACC86F-55DB-AC7C-F945-9EE5B731583E}"/>
              </a:ext>
            </a:extLst>
          </p:cNvPr>
          <p:cNvPicPr>
            <a:picLocks noChangeAspect="1"/>
          </p:cNvPicPr>
          <p:nvPr/>
        </p:nvPicPr>
        <p:blipFill>
          <a:blip r:embed="rId4"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4254572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1172" y="381000"/>
            <a:ext cx="7068064" cy="1036642"/>
          </a:xfrm>
        </p:spPr>
        <p:txBody>
          <a:bodyPr>
            <a:no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dirty="0">
                <a:solidFill>
                  <a:schemeClr val="accent2">
                    <a:lumMod val="75000"/>
                  </a:schemeClr>
                </a:solidFill>
              </a:rPr>
              <a:t>«Vispārīgā informācija»</a:t>
            </a:r>
            <a:br>
              <a:rPr lang="lv-LV" sz="2000" dirty="0">
                <a:solidFill>
                  <a:schemeClr val="accent2">
                    <a:lumMod val="75000"/>
                  </a:schemeClr>
                </a:solidFill>
              </a:rPr>
            </a:br>
            <a:r>
              <a:rPr lang="lv-LV" sz="2000" b="0" dirty="0">
                <a:solidFill>
                  <a:schemeClr val="accent2">
                    <a:lumMod val="75000"/>
                  </a:schemeClr>
                </a:solidFill>
              </a:rPr>
              <a:t>2. nodaļa – Zinātniskā grupa</a:t>
            </a:r>
            <a:endParaRPr lang="lv-LV" sz="2000" dirty="0">
              <a:solidFill>
                <a:schemeClr val="accent2">
                  <a:lumMod val="75000"/>
                </a:schemeClr>
              </a:solidFill>
            </a:endParaRPr>
          </a:p>
        </p:txBody>
      </p:sp>
      <p:sp>
        <p:nvSpPr>
          <p:cNvPr id="3" name="Content Placeholder 2"/>
          <p:cNvSpPr>
            <a:spLocks noGrp="1"/>
          </p:cNvSpPr>
          <p:nvPr>
            <p:ph idx="1"/>
          </p:nvPr>
        </p:nvSpPr>
        <p:spPr>
          <a:xfrm>
            <a:off x="1832230" y="1417642"/>
            <a:ext cx="7067006" cy="4897462"/>
          </a:xfrm>
        </p:spPr>
        <p:txBody>
          <a:bodyPr>
            <a:normAutofit/>
          </a:bodyPr>
          <a:lstStyle/>
          <a:p>
            <a:r>
              <a:rPr lang="lv-LV" sz="1600" dirty="0"/>
              <a:t>Sadaļā «Zinātniskā grupa» augšupielādē projekta vadītāja un galveno izpildītāju CV (PDF datnes formātā). </a:t>
            </a:r>
          </a:p>
          <a:p>
            <a:pPr algn="just"/>
            <a:r>
              <a:rPr lang="lv-LV" sz="1600" dirty="0"/>
              <a:t>Projekta vadītājs un galvenie izpildītāji Curriculum Vitae </a:t>
            </a:r>
            <a:r>
              <a:rPr lang="lv-LV" sz="1600" dirty="0">
                <a:solidFill>
                  <a:schemeClr val="accent2">
                    <a:lumMod val="75000"/>
                  </a:schemeClr>
                </a:solidFill>
              </a:rPr>
              <a:t>pievieno dokumenta kopiju, kas apliecina zinātnes doktora grāda piešķiršanu.</a:t>
            </a:r>
          </a:p>
          <a:p>
            <a:pPr algn="just"/>
            <a:r>
              <a:rPr lang="lv-LV" sz="1600" dirty="0"/>
              <a:t>Ievada visu projekta zinātniskās grupas dalībnieku slodzi –projekta vadītājs, projekta galvenais izpildītājs un projekta izpildītāji</a:t>
            </a:r>
          </a:p>
        </p:txBody>
      </p:sp>
      <p:sp>
        <p:nvSpPr>
          <p:cNvPr id="4" name="Text Placeholder 3"/>
          <p:cNvSpPr>
            <a:spLocks noGrp="1"/>
          </p:cNvSpPr>
          <p:nvPr>
            <p:ph type="body" sz="quarter" idx="10"/>
          </p:nvPr>
        </p:nvSpPr>
        <p:spPr/>
        <p:txBody>
          <a:bodyPr/>
          <a:lstStyle/>
          <a:p>
            <a:endParaRPr lang="lv-LV"/>
          </a:p>
        </p:txBody>
      </p:sp>
      <p:pic>
        <p:nvPicPr>
          <p:cNvPr id="8" name="Picture 7">
            <a:extLst>
              <a:ext uri="{FF2B5EF4-FFF2-40B4-BE49-F238E27FC236}">
                <a16:creationId xmlns:a16="http://schemas.microsoft.com/office/drawing/2014/main" id="{5F399526-6546-44CB-9852-467D89E1E9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8539" y="3570074"/>
            <a:ext cx="5485509" cy="3361326"/>
          </a:xfrm>
          <a:prstGeom prst="rect">
            <a:avLst/>
          </a:prstGeom>
        </p:spPr>
      </p:pic>
      <p:pic>
        <p:nvPicPr>
          <p:cNvPr id="10" name="Picture 9">
            <a:extLst>
              <a:ext uri="{FF2B5EF4-FFF2-40B4-BE49-F238E27FC236}">
                <a16:creationId xmlns:a16="http://schemas.microsoft.com/office/drawing/2014/main" id="{58498D33-2D3E-9611-6FB3-DFB3F9564007}"/>
              </a:ext>
            </a:extLst>
          </p:cNvPr>
          <p:cNvPicPr>
            <a:picLocks noChangeAspect="1"/>
          </p:cNvPicPr>
          <p:nvPr/>
        </p:nvPicPr>
        <p:blipFill>
          <a:blip r:embed="rId3"/>
          <a:stretch>
            <a:fillRect/>
          </a:stretch>
        </p:blipFill>
        <p:spPr>
          <a:xfrm>
            <a:off x="1538539" y="1461987"/>
            <a:ext cx="291973" cy="291973"/>
          </a:xfrm>
          <a:prstGeom prst="rect">
            <a:avLst/>
          </a:prstGeom>
        </p:spPr>
      </p:pic>
      <p:pic>
        <p:nvPicPr>
          <p:cNvPr id="11" name="Picture 10">
            <a:extLst>
              <a:ext uri="{FF2B5EF4-FFF2-40B4-BE49-F238E27FC236}">
                <a16:creationId xmlns:a16="http://schemas.microsoft.com/office/drawing/2014/main" id="{D7371243-D594-A8F1-20C0-19076D3E27F0}"/>
              </a:ext>
            </a:extLst>
          </p:cNvPr>
          <p:cNvPicPr>
            <a:picLocks noChangeAspect="1"/>
          </p:cNvPicPr>
          <p:nvPr/>
        </p:nvPicPr>
        <p:blipFill>
          <a:blip r:embed="rId3"/>
          <a:stretch>
            <a:fillRect/>
          </a:stretch>
        </p:blipFill>
        <p:spPr>
          <a:xfrm>
            <a:off x="1538538" y="2063338"/>
            <a:ext cx="291973" cy="291973"/>
          </a:xfrm>
          <a:prstGeom prst="rect">
            <a:avLst/>
          </a:prstGeom>
        </p:spPr>
      </p:pic>
      <p:pic>
        <p:nvPicPr>
          <p:cNvPr id="6" name="Picture 5">
            <a:extLst>
              <a:ext uri="{FF2B5EF4-FFF2-40B4-BE49-F238E27FC236}">
                <a16:creationId xmlns:a16="http://schemas.microsoft.com/office/drawing/2014/main" id="{23A1253E-6FD0-94CF-E347-E3FDA03F30E5}"/>
              </a:ext>
            </a:extLst>
          </p:cNvPr>
          <p:cNvPicPr>
            <a:picLocks noChangeAspect="1"/>
          </p:cNvPicPr>
          <p:nvPr/>
        </p:nvPicPr>
        <p:blipFill>
          <a:blip r:embed="rId4"/>
          <a:stretch>
            <a:fillRect/>
          </a:stretch>
        </p:blipFill>
        <p:spPr>
          <a:xfrm>
            <a:off x="1538539" y="2779356"/>
            <a:ext cx="292633" cy="292633"/>
          </a:xfrm>
          <a:prstGeom prst="rect">
            <a:avLst/>
          </a:prstGeom>
        </p:spPr>
      </p:pic>
      <p:pic>
        <p:nvPicPr>
          <p:cNvPr id="7" name="Picture 6">
            <a:extLst>
              <a:ext uri="{FF2B5EF4-FFF2-40B4-BE49-F238E27FC236}">
                <a16:creationId xmlns:a16="http://schemas.microsoft.com/office/drawing/2014/main" id="{91F1BE39-E8C3-190E-2EF4-5599975976FB}"/>
              </a:ext>
            </a:extLst>
          </p:cNvPr>
          <p:cNvPicPr>
            <a:picLocks noChangeAspect="1"/>
          </p:cNvPicPr>
          <p:nvPr/>
        </p:nvPicPr>
        <p:blipFill>
          <a:blip r:embed="rId5" cstate="print"/>
          <a:srcRect/>
          <a:stretch>
            <a:fillRect/>
          </a:stretch>
        </p:blipFill>
        <p:spPr bwMode="auto">
          <a:xfrm>
            <a:off x="7164117" y="225683"/>
            <a:ext cx="1809422" cy="757242"/>
          </a:xfrm>
          <a:prstGeom prst="rect">
            <a:avLst/>
          </a:prstGeom>
          <a:noFill/>
          <a:ln w="9525">
            <a:noFill/>
            <a:miter lim="800000"/>
            <a:headEnd/>
            <a:tailEnd/>
          </a:ln>
        </p:spPr>
      </p:pic>
      <p:sp>
        <p:nvSpPr>
          <p:cNvPr id="9" name="Rectangle 8">
            <a:extLst>
              <a:ext uri="{FF2B5EF4-FFF2-40B4-BE49-F238E27FC236}">
                <a16:creationId xmlns:a16="http://schemas.microsoft.com/office/drawing/2014/main" id="{88DF0946-775F-FD45-4BC1-23EB21A9F34E}"/>
              </a:ext>
            </a:extLst>
          </p:cNvPr>
          <p:cNvSpPr/>
          <p:nvPr/>
        </p:nvSpPr>
        <p:spPr>
          <a:xfrm>
            <a:off x="1538539" y="4347714"/>
            <a:ext cx="4221131" cy="301924"/>
          </a:xfrm>
          <a:prstGeom prst="rect">
            <a:avLst/>
          </a:prstGeom>
          <a:ln>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lv-LV" sz="1000" b="1" dirty="0">
              <a:solidFill>
                <a:schemeClr val="bg1">
                  <a:lumMod val="50000"/>
                </a:schemeClr>
              </a:solidFill>
              <a:latin typeface="Verdana" panose="020B0604030504040204" pitchFamily="34" charset="0"/>
              <a:ea typeface="Verdana" panose="020B0604030504040204" pitchFamily="34" charset="0"/>
            </a:endParaRPr>
          </a:p>
          <a:p>
            <a:pPr algn="ctr"/>
            <a:r>
              <a:rPr lang="lv-LV" sz="1000" b="1" dirty="0">
                <a:solidFill>
                  <a:schemeClr val="bg1">
                    <a:lumMod val="50000"/>
                  </a:schemeClr>
                </a:solidFill>
                <a:latin typeface="Verdana" panose="020B0604030504040204" pitchFamily="34" charset="0"/>
                <a:ea typeface="Verdana" panose="020B0604030504040204" pitchFamily="34" charset="0"/>
              </a:rPr>
              <a:t>2025.gada projekts OSI_PIP</a:t>
            </a:r>
            <a:r>
              <a:rPr lang="lv-LV" sz="1000" dirty="0">
                <a:solidFill>
                  <a:schemeClr val="bg1">
                    <a:lumMod val="50000"/>
                  </a:schemeClr>
                </a:solidFill>
                <a:latin typeface="Verdana" panose="020B0604030504040204" pitchFamily="34" charset="0"/>
                <a:ea typeface="Verdana" panose="020B0604030504040204" pitchFamily="34" charset="0"/>
              </a:rPr>
              <a:t>_</a:t>
            </a:r>
            <a:r>
              <a:rPr lang="lv-LV" sz="1000" b="1" dirty="0">
                <a:solidFill>
                  <a:schemeClr val="bg1">
                    <a:lumMod val="50000"/>
                  </a:schemeClr>
                </a:solidFill>
                <a:latin typeface="Verdana" panose="020B0604030504040204" pitchFamily="34" charset="0"/>
                <a:ea typeface="Verdana" panose="020B0604030504040204" pitchFamily="34" charset="0"/>
              </a:rPr>
              <a:t>BioPhoT-2025/1-XXXX</a:t>
            </a:r>
          </a:p>
          <a:p>
            <a:pPr algn="ctr"/>
            <a:endParaRPr lang="en-US" dirty="0"/>
          </a:p>
        </p:txBody>
      </p:sp>
    </p:spTree>
    <p:extLst>
      <p:ext uri="{BB962C8B-B14F-4D97-AF65-F5344CB8AC3E}">
        <p14:creationId xmlns:p14="http://schemas.microsoft.com/office/powerpoint/2010/main" val="3956353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6291" y="366394"/>
            <a:ext cx="7068064" cy="1036642"/>
          </a:xfrm>
        </p:spPr>
        <p:txBody>
          <a:bodyPr>
            <a:no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dirty="0">
                <a:solidFill>
                  <a:schemeClr val="accent2">
                    <a:lumMod val="75000"/>
                  </a:schemeClr>
                </a:solidFill>
              </a:rPr>
              <a:t>«Vispārīgā informācija»</a:t>
            </a:r>
            <a:br>
              <a:rPr lang="lv-LV" sz="2000" dirty="0">
                <a:solidFill>
                  <a:schemeClr val="accent2">
                    <a:lumMod val="75000"/>
                  </a:schemeClr>
                </a:solidFill>
              </a:rPr>
            </a:br>
            <a:r>
              <a:rPr lang="lv-LV" sz="1400" b="0" dirty="0">
                <a:solidFill>
                  <a:schemeClr val="accent2">
                    <a:lumMod val="75000"/>
                  </a:schemeClr>
                </a:solidFill>
              </a:rPr>
              <a:t>2. nodaļa – Zinātniskā grupa </a:t>
            </a:r>
            <a:endParaRPr lang="lv-LV" sz="2200" dirty="0">
              <a:solidFill>
                <a:schemeClr val="accent2">
                  <a:lumMod val="75000"/>
                </a:schemeClr>
              </a:solidFill>
            </a:endParaRPr>
          </a:p>
        </p:txBody>
      </p:sp>
      <p:sp>
        <p:nvSpPr>
          <p:cNvPr id="3" name="Content Placeholder 2"/>
          <p:cNvSpPr>
            <a:spLocks noGrp="1"/>
          </p:cNvSpPr>
          <p:nvPr>
            <p:ph idx="1"/>
          </p:nvPr>
        </p:nvSpPr>
        <p:spPr>
          <a:xfrm>
            <a:off x="1231900" y="1680499"/>
            <a:ext cx="7454900" cy="4635124"/>
          </a:xfrm>
        </p:spPr>
        <p:txBody>
          <a:bodyPr>
            <a:normAutofit/>
          </a:bodyPr>
          <a:lstStyle/>
          <a:p>
            <a:r>
              <a:rPr lang="lv-LV" sz="1600" dirty="0"/>
              <a:t>Sadaļā «Zinātniskā grupa» augšupielādē projekta vadītāja un galveno izpildītāju CV un zinātnes doktora grāda diploma kopiju (</a:t>
            </a:r>
            <a:r>
              <a:rPr lang="lv-LV" sz="1600" b="1" dirty="0">
                <a:solidFill>
                  <a:schemeClr val="accent2">
                    <a:lumMod val="75000"/>
                  </a:schemeClr>
                </a:solidFill>
              </a:rPr>
              <a:t>PDF datnes formātā</a:t>
            </a:r>
            <a:r>
              <a:rPr lang="lv-LV" sz="1600" dirty="0"/>
              <a:t>);</a:t>
            </a:r>
          </a:p>
          <a:p>
            <a:r>
              <a:rPr lang="lv-LV" sz="1600" dirty="0"/>
              <a:t>Ievada projekta zinātniskās grupas dalībnieku slodzi</a:t>
            </a:r>
          </a:p>
        </p:txBody>
      </p:sp>
      <p:pic>
        <p:nvPicPr>
          <p:cNvPr id="8" name="Picture 7">
            <a:extLst>
              <a:ext uri="{FF2B5EF4-FFF2-40B4-BE49-F238E27FC236}">
                <a16:creationId xmlns:a16="http://schemas.microsoft.com/office/drawing/2014/main" id="{5F399526-6546-44CB-9852-467D89E1E9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85" y="3071331"/>
            <a:ext cx="2800617" cy="2326291"/>
          </a:xfrm>
          <a:prstGeom prst="rect">
            <a:avLst/>
          </a:prstGeom>
        </p:spPr>
      </p:pic>
      <p:pic>
        <p:nvPicPr>
          <p:cNvPr id="10" name="Picture 9">
            <a:extLst>
              <a:ext uri="{FF2B5EF4-FFF2-40B4-BE49-F238E27FC236}">
                <a16:creationId xmlns:a16="http://schemas.microsoft.com/office/drawing/2014/main" id="{D403FD9F-8CCB-495C-91B3-CFBF0A99F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3704" y="3245162"/>
            <a:ext cx="5802452" cy="1747984"/>
          </a:xfrm>
          <a:prstGeom prst="rect">
            <a:avLst/>
          </a:prstGeom>
        </p:spPr>
      </p:pic>
      <p:sp>
        <p:nvSpPr>
          <p:cNvPr id="9" name="Rectangle 8">
            <a:extLst>
              <a:ext uri="{FF2B5EF4-FFF2-40B4-BE49-F238E27FC236}">
                <a16:creationId xmlns:a16="http://schemas.microsoft.com/office/drawing/2014/main" id="{AD8FB967-1FFA-8FD7-3D55-0A6A79AA11D3}"/>
              </a:ext>
            </a:extLst>
          </p:cNvPr>
          <p:cNvSpPr/>
          <p:nvPr/>
        </p:nvSpPr>
        <p:spPr>
          <a:xfrm>
            <a:off x="135884" y="3649551"/>
            <a:ext cx="3161704" cy="20167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lv-LV" sz="700" b="1" dirty="0">
                <a:solidFill>
                  <a:schemeClr val="tx1"/>
                </a:solidFill>
                <a:latin typeface="Verdana" panose="020B0604030504040204" pitchFamily="34" charset="0"/>
                <a:ea typeface="Verdana" panose="020B0604030504040204" pitchFamily="34" charset="0"/>
              </a:rPr>
              <a:t>2025.gada projekts OSI_PIP</a:t>
            </a:r>
            <a:r>
              <a:rPr lang="lv-LV" sz="700" dirty="0">
                <a:solidFill>
                  <a:schemeClr val="tx1"/>
                </a:solidFill>
                <a:latin typeface="Verdana" panose="020B0604030504040204" pitchFamily="34" charset="0"/>
                <a:ea typeface="Verdana" panose="020B0604030504040204" pitchFamily="34" charset="0"/>
              </a:rPr>
              <a:t>_</a:t>
            </a:r>
            <a:r>
              <a:rPr lang="lv-LV" sz="700" b="1" dirty="0">
                <a:solidFill>
                  <a:schemeClr val="tx1"/>
                </a:solidFill>
                <a:latin typeface="Verdana" panose="020B0604030504040204" pitchFamily="34" charset="0"/>
                <a:ea typeface="Verdana" panose="020B0604030504040204" pitchFamily="34" charset="0"/>
              </a:rPr>
              <a:t>BioPhoT-2025/1-XXXX</a:t>
            </a:r>
          </a:p>
          <a:p>
            <a:pPr algn="ctr"/>
            <a:endParaRPr lang="lv-LV" sz="800" dirty="0">
              <a:solidFill>
                <a:schemeClr val="tx1">
                  <a:lumMod val="50000"/>
                  <a:lumOff val="50000"/>
                </a:schemeClr>
              </a:solidFill>
            </a:endParaRPr>
          </a:p>
        </p:txBody>
      </p:sp>
      <p:pic>
        <p:nvPicPr>
          <p:cNvPr id="12" name="Picture 11">
            <a:extLst>
              <a:ext uri="{FF2B5EF4-FFF2-40B4-BE49-F238E27FC236}">
                <a16:creationId xmlns:a16="http://schemas.microsoft.com/office/drawing/2014/main" id="{7DEA383A-BB96-605E-34C6-8D2B87DC890D}"/>
              </a:ext>
            </a:extLst>
          </p:cNvPr>
          <p:cNvPicPr>
            <a:picLocks noChangeAspect="1"/>
          </p:cNvPicPr>
          <p:nvPr/>
        </p:nvPicPr>
        <p:blipFill>
          <a:blip r:embed="rId4"/>
          <a:stretch>
            <a:fillRect/>
          </a:stretch>
        </p:blipFill>
        <p:spPr>
          <a:xfrm>
            <a:off x="768155" y="1728448"/>
            <a:ext cx="291973" cy="291973"/>
          </a:xfrm>
          <a:prstGeom prst="rect">
            <a:avLst/>
          </a:prstGeom>
        </p:spPr>
      </p:pic>
      <p:pic>
        <p:nvPicPr>
          <p:cNvPr id="13" name="Picture 12">
            <a:extLst>
              <a:ext uri="{FF2B5EF4-FFF2-40B4-BE49-F238E27FC236}">
                <a16:creationId xmlns:a16="http://schemas.microsoft.com/office/drawing/2014/main" id="{7712B86E-2F49-549D-99D2-00B4C361B2CB}"/>
              </a:ext>
            </a:extLst>
          </p:cNvPr>
          <p:cNvPicPr>
            <a:picLocks noChangeAspect="1"/>
          </p:cNvPicPr>
          <p:nvPr/>
        </p:nvPicPr>
        <p:blipFill>
          <a:blip r:embed="rId4"/>
          <a:stretch>
            <a:fillRect/>
          </a:stretch>
        </p:blipFill>
        <p:spPr>
          <a:xfrm>
            <a:off x="762372" y="2508345"/>
            <a:ext cx="291973" cy="291973"/>
          </a:xfrm>
          <a:prstGeom prst="rect">
            <a:avLst/>
          </a:prstGeom>
        </p:spPr>
      </p:pic>
      <p:sp>
        <p:nvSpPr>
          <p:cNvPr id="7" name="Rectangle 6">
            <a:extLst>
              <a:ext uri="{FF2B5EF4-FFF2-40B4-BE49-F238E27FC236}">
                <a16:creationId xmlns:a16="http://schemas.microsoft.com/office/drawing/2014/main" id="{41DD91B3-08B3-AD94-2E71-1626FA984BA2}"/>
              </a:ext>
            </a:extLst>
          </p:cNvPr>
          <p:cNvSpPr/>
          <p:nvPr/>
        </p:nvSpPr>
        <p:spPr>
          <a:xfrm>
            <a:off x="3020102" y="4240161"/>
            <a:ext cx="1754335" cy="301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lv-LV" sz="1400" b="1" dirty="0">
                <a:solidFill>
                  <a:schemeClr val="tx1"/>
                </a:solidFill>
                <a:latin typeface="Verdana" panose="020B0604030504040204" pitchFamily="34" charset="0"/>
                <a:ea typeface="Verdana" panose="020B0604030504040204" pitchFamily="34" charset="0"/>
              </a:rPr>
              <a:t>Vārds, Uzvārds</a:t>
            </a:r>
          </a:p>
        </p:txBody>
      </p:sp>
      <p:pic>
        <p:nvPicPr>
          <p:cNvPr id="6" name="Picture 5">
            <a:extLst>
              <a:ext uri="{FF2B5EF4-FFF2-40B4-BE49-F238E27FC236}">
                <a16:creationId xmlns:a16="http://schemas.microsoft.com/office/drawing/2014/main" id="{8939810F-9E8B-B7A7-210B-8A8CBD9F0CD6}"/>
              </a:ext>
            </a:extLst>
          </p:cNvPr>
          <p:cNvPicPr>
            <a:picLocks noChangeAspect="1"/>
          </p:cNvPicPr>
          <p:nvPr/>
        </p:nvPicPr>
        <p:blipFill>
          <a:blip r:embed="rId5" cstate="print"/>
          <a:srcRect/>
          <a:stretch>
            <a:fillRect/>
          </a:stretch>
        </p:blipFill>
        <p:spPr bwMode="auto">
          <a:xfrm>
            <a:off x="7164117" y="225683"/>
            <a:ext cx="1809422" cy="757242"/>
          </a:xfrm>
          <a:prstGeom prst="rect">
            <a:avLst/>
          </a:prstGeom>
          <a:noFill/>
          <a:ln w="9525">
            <a:noFill/>
            <a:miter lim="800000"/>
            <a:headEnd/>
            <a:tailEnd/>
          </a:ln>
        </p:spPr>
      </p:pic>
      <p:sp>
        <p:nvSpPr>
          <p:cNvPr id="11" name="Rectangle 10">
            <a:extLst>
              <a:ext uri="{FF2B5EF4-FFF2-40B4-BE49-F238E27FC236}">
                <a16:creationId xmlns:a16="http://schemas.microsoft.com/office/drawing/2014/main" id="{F64E4FB7-AB1C-C0F4-4CEA-DD632E7B71FA}"/>
              </a:ext>
            </a:extLst>
          </p:cNvPr>
          <p:cNvSpPr/>
          <p:nvPr/>
        </p:nvSpPr>
        <p:spPr>
          <a:xfrm>
            <a:off x="5326840" y="3429000"/>
            <a:ext cx="1172150" cy="2362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26998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53BCA-21BD-6DC0-E21A-DF9D18740E13}"/>
              </a:ext>
            </a:extLst>
          </p:cNvPr>
          <p:cNvSpPr>
            <a:spLocks noGrp="1"/>
          </p:cNvSpPr>
          <p:nvPr>
            <p:ph type="title"/>
          </p:nvPr>
        </p:nvSpPr>
        <p:spPr/>
        <p:txBody>
          <a:bodyPr>
            <a:normAutofit/>
          </a:bodyPr>
          <a:lstStyle/>
          <a:p>
            <a:r>
              <a:rPr lang="lv-LV" sz="2000" dirty="0">
                <a:solidFill>
                  <a:schemeClr val="accent2">
                    <a:lumMod val="75000"/>
                  </a:schemeClr>
                </a:solidFill>
              </a:rPr>
              <a:t>Projekta iesniegums: A daļa </a:t>
            </a:r>
            <a:br>
              <a:rPr lang="lv-LV" sz="2000" dirty="0">
                <a:solidFill>
                  <a:schemeClr val="accent2">
                    <a:lumMod val="75000"/>
                  </a:schemeClr>
                </a:solidFill>
              </a:rPr>
            </a:br>
            <a:r>
              <a:rPr lang="lv-LV" sz="2000" dirty="0">
                <a:solidFill>
                  <a:schemeClr val="accent2">
                    <a:lumMod val="75000"/>
                  </a:schemeClr>
                </a:solidFill>
              </a:rPr>
              <a:t>«Vispārīgā informācija»</a:t>
            </a:r>
            <a:br>
              <a:rPr lang="lv-LV" sz="2000" dirty="0">
                <a:solidFill>
                  <a:schemeClr val="accent2">
                    <a:lumMod val="75000"/>
                  </a:schemeClr>
                </a:solidFill>
              </a:rPr>
            </a:br>
            <a:r>
              <a:rPr lang="lv-LV" sz="2000" b="0" dirty="0">
                <a:solidFill>
                  <a:schemeClr val="accent2">
                    <a:lumMod val="75000"/>
                  </a:schemeClr>
                </a:solidFill>
              </a:rPr>
              <a:t>Projekta rezultāti</a:t>
            </a:r>
          </a:p>
        </p:txBody>
      </p:sp>
      <p:graphicFrame>
        <p:nvGraphicFramePr>
          <p:cNvPr id="7" name="Content Placeholder 6">
            <a:extLst>
              <a:ext uri="{FF2B5EF4-FFF2-40B4-BE49-F238E27FC236}">
                <a16:creationId xmlns:a16="http://schemas.microsoft.com/office/drawing/2014/main" id="{76249C6F-F508-DEA8-518C-CB6D9AEF1AB4}"/>
              </a:ext>
            </a:extLst>
          </p:cNvPr>
          <p:cNvGraphicFramePr>
            <a:graphicFrameLocks noGrp="1"/>
          </p:cNvGraphicFramePr>
          <p:nvPr>
            <p:ph idx="1"/>
            <p:extLst>
              <p:ext uri="{D42A27DB-BD31-4B8C-83A1-F6EECF244321}">
                <p14:modId xmlns:p14="http://schemas.microsoft.com/office/powerpoint/2010/main" val="3378680227"/>
              </p:ext>
            </p:extLst>
          </p:nvPr>
        </p:nvGraphicFramePr>
        <p:xfrm>
          <a:off x="327899" y="1902443"/>
          <a:ext cx="8074025" cy="4729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37F84C45-F916-4393-AD9C-5A98C45D16F1}"/>
              </a:ext>
            </a:extLst>
          </p:cNvPr>
          <p:cNvPicPr>
            <a:picLocks noChangeAspect="1"/>
          </p:cNvPicPr>
          <p:nvPr/>
        </p:nvPicPr>
        <p:blipFill>
          <a:blip r:embed="rId7" cstate="print"/>
          <a:srcRect/>
          <a:stretch>
            <a:fillRect/>
          </a:stretch>
        </p:blipFill>
        <p:spPr bwMode="auto">
          <a:xfrm>
            <a:off x="7164117" y="209912"/>
            <a:ext cx="1809422" cy="757242"/>
          </a:xfrm>
          <a:prstGeom prst="rect">
            <a:avLst/>
          </a:prstGeom>
          <a:noFill/>
          <a:ln w="9525">
            <a:noFill/>
            <a:miter lim="800000"/>
            <a:headEnd/>
            <a:tailEnd/>
          </a:ln>
        </p:spPr>
      </p:pic>
      <p:sp>
        <p:nvSpPr>
          <p:cNvPr id="5" name="Arrow: Right 4">
            <a:extLst>
              <a:ext uri="{FF2B5EF4-FFF2-40B4-BE49-F238E27FC236}">
                <a16:creationId xmlns:a16="http://schemas.microsoft.com/office/drawing/2014/main" id="{1444B412-4DD8-1620-5FEE-3CD7328CD5EF}"/>
              </a:ext>
            </a:extLst>
          </p:cNvPr>
          <p:cNvSpPr/>
          <p:nvPr/>
        </p:nvSpPr>
        <p:spPr>
          <a:xfrm rot="19834939" flipH="1">
            <a:off x="7379769" y="4585061"/>
            <a:ext cx="979436" cy="443491"/>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lv-LV" sz="1000" dirty="0">
                <a:latin typeface="Verdana" panose="020B0604030504040204" pitchFamily="34" charset="0"/>
                <a:ea typeface="Verdana" panose="020B0604030504040204" pitchFamily="34" charset="0"/>
              </a:rPr>
              <a:t>OBLIGĀTI</a:t>
            </a:r>
          </a:p>
        </p:txBody>
      </p:sp>
    </p:spTree>
    <p:extLst>
      <p:ext uri="{BB962C8B-B14F-4D97-AF65-F5344CB8AC3E}">
        <p14:creationId xmlns:p14="http://schemas.microsoft.com/office/powerpoint/2010/main" val="1711200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717" y="381000"/>
            <a:ext cx="6235148" cy="935837"/>
          </a:xfrm>
        </p:spPr>
        <p:txBody>
          <a:bodyPr>
            <a:normAutofit fontScale="90000"/>
          </a:bodyPr>
          <a:lstStyle/>
          <a:p>
            <a:r>
              <a:rPr lang="lv-LV" dirty="0">
                <a:solidFill>
                  <a:schemeClr val="accent2">
                    <a:lumMod val="75000"/>
                  </a:schemeClr>
                </a:solidFill>
              </a:rPr>
              <a:t>Projekta iesniegums: A daļa «Vispārīgā informācija»</a:t>
            </a:r>
            <a:br>
              <a:rPr lang="lv-LV" dirty="0">
                <a:solidFill>
                  <a:schemeClr val="accent2">
                    <a:lumMod val="75000"/>
                  </a:schemeClr>
                </a:solidFill>
              </a:rPr>
            </a:br>
            <a:r>
              <a:rPr lang="lv-LV" sz="1600" b="0" dirty="0">
                <a:solidFill>
                  <a:schemeClr val="accent2">
                    <a:lumMod val="75000"/>
                  </a:schemeClr>
                </a:solidFill>
              </a:rPr>
              <a:t>4. nodaļa – Projekta budžets (Informācijas sistēma)</a:t>
            </a:r>
            <a:endParaRPr lang="lv-LV" sz="2200" dirty="0">
              <a:solidFill>
                <a:schemeClr val="accent2">
                  <a:lumMod val="75000"/>
                </a:schemeClr>
              </a:solidFill>
            </a:endParaRPr>
          </a:p>
        </p:txBody>
      </p:sp>
      <p:sp>
        <p:nvSpPr>
          <p:cNvPr id="3" name="Content Placeholder 2"/>
          <p:cNvSpPr>
            <a:spLocks noGrp="1"/>
          </p:cNvSpPr>
          <p:nvPr>
            <p:ph idx="1"/>
          </p:nvPr>
        </p:nvSpPr>
        <p:spPr>
          <a:xfrm>
            <a:off x="6409426" y="1316837"/>
            <a:ext cx="2501661" cy="5315479"/>
          </a:xfrm>
        </p:spPr>
        <p:txBody>
          <a:bodyPr>
            <a:normAutofit fontScale="85000" lnSpcReduction="20000"/>
          </a:bodyPr>
          <a:lstStyle/>
          <a:p>
            <a:r>
              <a:rPr lang="lv-LV" sz="1600" dirty="0"/>
              <a:t>Izmaksas norāda veselos skaitļos norādītajā īstenošanas gadā, t.i., kolonnā «1.gads».</a:t>
            </a:r>
          </a:p>
          <a:p>
            <a:endParaRPr lang="lv-LV" sz="1600" dirty="0"/>
          </a:p>
          <a:p>
            <a:r>
              <a:rPr lang="lv-LV" sz="1600" dirty="0"/>
              <a:t>Projektā iesaistītā personāla </a:t>
            </a:r>
            <a:r>
              <a:rPr lang="lv-LV" sz="1600" b="1" dirty="0">
                <a:solidFill>
                  <a:schemeClr val="accent2">
                    <a:lumMod val="75000"/>
                  </a:schemeClr>
                </a:solidFill>
              </a:rPr>
              <a:t>kopēja noslodze PLE </a:t>
            </a:r>
            <a:r>
              <a:rPr lang="lv-LV" sz="1600" dirty="0"/>
              <a:t>aizpildās automātiski pēc atbilstošo datu ievades sadaļā «Zinātniskā grupa». </a:t>
            </a:r>
          </a:p>
          <a:p>
            <a:endParaRPr lang="lv-LV" sz="1600" dirty="0"/>
          </a:p>
          <a:p>
            <a:r>
              <a:rPr lang="lv-LV" sz="1600" b="1" dirty="0">
                <a:solidFill>
                  <a:schemeClr val="accent2">
                    <a:lumMod val="75000"/>
                  </a:schemeClr>
                </a:solidFill>
              </a:rPr>
              <a:t>Netiešās attiecināmās izmaksas </a:t>
            </a:r>
            <a:r>
              <a:rPr lang="lv-LV" sz="1600" dirty="0"/>
              <a:t>(25% no tiešajām attiec. </a:t>
            </a:r>
            <a:r>
              <a:rPr lang="lv-LV" sz="1600" dirty="0" err="1"/>
              <a:t>izm</a:t>
            </a:r>
            <a:r>
              <a:rPr lang="lv-LV" sz="1600" dirty="0"/>
              <a:t>., izņemot attiecināmās </a:t>
            </a:r>
            <a:r>
              <a:rPr lang="lv-LV" sz="1600" dirty="0" err="1"/>
              <a:t>izm</a:t>
            </a:r>
            <a:r>
              <a:rPr lang="lv-LV" sz="1600" dirty="0"/>
              <a:t>., kas radušās saistībā ar ārējo </a:t>
            </a:r>
            <a:r>
              <a:rPr lang="lv-LV" sz="1600" dirty="0" err="1"/>
              <a:t>pak.izmaksām</a:t>
            </a:r>
            <a:r>
              <a:rPr lang="lv-LV" sz="1600" dirty="0"/>
              <a:t> (MK 69.11 2.app.).</a:t>
            </a:r>
          </a:p>
          <a:p>
            <a:endParaRPr lang="lv-LV" sz="1600" dirty="0"/>
          </a:p>
          <a:p>
            <a:r>
              <a:rPr lang="lv-LV" sz="1600" dirty="0"/>
              <a:t>Netiešās attiecināmās izmaksas un izmaksas «Kopā» informācijas sistēmā tiek </a:t>
            </a:r>
            <a:r>
              <a:rPr lang="lv-LV" sz="1600" b="1" dirty="0">
                <a:solidFill>
                  <a:schemeClr val="accent2">
                    <a:lumMod val="75000"/>
                  </a:schemeClr>
                </a:solidFill>
              </a:rPr>
              <a:t>aprēķinātas automātiski. </a:t>
            </a:r>
            <a:endParaRPr lang="lv-LV" b="1" dirty="0">
              <a:solidFill>
                <a:schemeClr val="accent2">
                  <a:lumMod val="75000"/>
                </a:schemeClr>
              </a:solidFill>
            </a:endParaRPr>
          </a:p>
        </p:txBody>
      </p:sp>
      <p:pic>
        <p:nvPicPr>
          <p:cNvPr id="6" name="Picture 5">
            <a:extLst>
              <a:ext uri="{FF2B5EF4-FFF2-40B4-BE49-F238E27FC236}">
                <a16:creationId xmlns:a16="http://schemas.microsoft.com/office/drawing/2014/main" id="{D81985C0-3C27-03FB-F730-48B7BA681AA4}"/>
              </a:ext>
            </a:extLst>
          </p:cNvPr>
          <p:cNvPicPr>
            <a:picLocks noChangeAspect="1"/>
          </p:cNvPicPr>
          <p:nvPr/>
        </p:nvPicPr>
        <p:blipFill>
          <a:blip r:embed="rId2"/>
          <a:stretch>
            <a:fillRect/>
          </a:stretch>
        </p:blipFill>
        <p:spPr>
          <a:xfrm>
            <a:off x="6167222" y="3721506"/>
            <a:ext cx="292633" cy="292633"/>
          </a:xfrm>
          <a:prstGeom prst="rect">
            <a:avLst/>
          </a:prstGeom>
        </p:spPr>
      </p:pic>
      <p:pic>
        <p:nvPicPr>
          <p:cNvPr id="8" name="Picture 7">
            <a:extLst>
              <a:ext uri="{FF2B5EF4-FFF2-40B4-BE49-F238E27FC236}">
                <a16:creationId xmlns:a16="http://schemas.microsoft.com/office/drawing/2014/main" id="{B79A4062-3B58-2668-CA0C-31A62498F9E7}"/>
              </a:ext>
            </a:extLst>
          </p:cNvPr>
          <p:cNvPicPr>
            <a:picLocks noChangeAspect="1"/>
          </p:cNvPicPr>
          <p:nvPr/>
        </p:nvPicPr>
        <p:blipFill>
          <a:blip r:embed="rId2"/>
          <a:stretch>
            <a:fillRect/>
          </a:stretch>
        </p:blipFill>
        <p:spPr>
          <a:xfrm>
            <a:off x="6167221" y="1358117"/>
            <a:ext cx="292634" cy="292633"/>
          </a:xfrm>
          <a:prstGeom prst="rect">
            <a:avLst/>
          </a:prstGeom>
        </p:spPr>
      </p:pic>
      <p:pic>
        <p:nvPicPr>
          <p:cNvPr id="4" name="Picture 3">
            <a:extLst>
              <a:ext uri="{FF2B5EF4-FFF2-40B4-BE49-F238E27FC236}">
                <a16:creationId xmlns:a16="http://schemas.microsoft.com/office/drawing/2014/main" id="{A51187D2-2836-CC59-D328-32148A4634AA}"/>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pic>
        <p:nvPicPr>
          <p:cNvPr id="11" name="Picture 10">
            <a:extLst>
              <a:ext uri="{FF2B5EF4-FFF2-40B4-BE49-F238E27FC236}">
                <a16:creationId xmlns:a16="http://schemas.microsoft.com/office/drawing/2014/main" id="{54E9B475-65D9-64EC-9B0B-66061E1F9342}"/>
              </a:ext>
            </a:extLst>
          </p:cNvPr>
          <p:cNvPicPr>
            <a:picLocks noChangeAspect="1"/>
          </p:cNvPicPr>
          <p:nvPr/>
        </p:nvPicPr>
        <p:blipFill>
          <a:blip r:embed="rId4"/>
          <a:stretch>
            <a:fillRect/>
          </a:stretch>
        </p:blipFill>
        <p:spPr>
          <a:xfrm>
            <a:off x="617375" y="1584532"/>
            <a:ext cx="5395236" cy="5066433"/>
          </a:xfrm>
          <a:prstGeom prst="rect">
            <a:avLst/>
          </a:prstGeom>
        </p:spPr>
      </p:pic>
      <p:pic>
        <p:nvPicPr>
          <p:cNvPr id="12" name="Picture 11">
            <a:extLst>
              <a:ext uri="{FF2B5EF4-FFF2-40B4-BE49-F238E27FC236}">
                <a16:creationId xmlns:a16="http://schemas.microsoft.com/office/drawing/2014/main" id="{FB223CDA-14DA-8043-C311-A4187349EAD5}"/>
              </a:ext>
            </a:extLst>
          </p:cNvPr>
          <p:cNvPicPr>
            <a:picLocks noChangeAspect="1"/>
          </p:cNvPicPr>
          <p:nvPr/>
        </p:nvPicPr>
        <p:blipFill>
          <a:blip r:embed="rId2"/>
          <a:stretch>
            <a:fillRect/>
          </a:stretch>
        </p:blipFill>
        <p:spPr>
          <a:xfrm>
            <a:off x="6142007" y="2276406"/>
            <a:ext cx="292633" cy="292633"/>
          </a:xfrm>
          <a:prstGeom prst="rect">
            <a:avLst/>
          </a:prstGeom>
        </p:spPr>
      </p:pic>
      <p:sp>
        <p:nvSpPr>
          <p:cNvPr id="13" name="Rectangle 12">
            <a:extLst>
              <a:ext uri="{FF2B5EF4-FFF2-40B4-BE49-F238E27FC236}">
                <a16:creationId xmlns:a16="http://schemas.microsoft.com/office/drawing/2014/main" id="{F65AE7F9-6E5F-862F-32F8-76BA8F76AF95}"/>
              </a:ext>
            </a:extLst>
          </p:cNvPr>
          <p:cNvSpPr/>
          <p:nvPr/>
        </p:nvSpPr>
        <p:spPr>
          <a:xfrm>
            <a:off x="2579298" y="3079630"/>
            <a:ext cx="1854680" cy="146649"/>
          </a:xfrm>
          <a:prstGeom prst="rect">
            <a:avLst/>
          </a:prstGeom>
          <a:solidFill>
            <a:schemeClr val="bg1"/>
          </a:solid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lv-LV" sz="800" dirty="0">
                <a:solidFill>
                  <a:schemeClr val="tx1"/>
                </a:solidFill>
                <a:latin typeface="Verdana" panose="020B0604030504040204" pitchFamily="34" charset="0"/>
                <a:ea typeface="Verdana" panose="020B0604030504040204" pitchFamily="34" charset="0"/>
              </a:rPr>
              <a:t>Projekta iesniedzēja budžets</a:t>
            </a:r>
            <a:endParaRPr lang="en-US" sz="800" dirty="0">
              <a:solidFill>
                <a:schemeClr val="tx1"/>
              </a:solidFill>
              <a:latin typeface="Verdana" panose="020B0604030504040204" pitchFamily="34" charset="0"/>
              <a:ea typeface="Verdana" panose="020B0604030504040204" pitchFamily="34" charset="0"/>
            </a:endParaRPr>
          </a:p>
        </p:txBody>
      </p:sp>
      <p:sp>
        <p:nvSpPr>
          <p:cNvPr id="14" name="Rectangle 13">
            <a:extLst>
              <a:ext uri="{FF2B5EF4-FFF2-40B4-BE49-F238E27FC236}">
                <a16:creationId xmlns:a16="http://schemas.microsoft.com/office/drawing/2014/main" id="{7D3AAAEC-B0D5-5121-F99A-5E77CDD23C13}"/>
              </a:ext>
            </a:extLst>
          </p:cNvPr>
          <p:cNvSpPr/>
          <p:nvPr/>
        </p:nvSpPr>
        <p:spPr>
          <a:xfrm>
            <a:off x="2958859" y="2468619"/>
            <a:ext cx="202721" cy="146317"/>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5" name="Picture 14">
            <a:extLst>
              <a:ext uri="{FF2B5EF4-FFF2-40B4-BE49-F238E27FC236}">
                <a16:creationId xmlns:a16="http://schemas.microsoft.com/office/drawing/2014/main" id="{22565151-81DA-29BD-E972-F8C4924C7F37}"/>
              </a:ext>
            </a:extLst>
          </p:cNvPr>
          <p:cNvPicPr>
            <a:picLocks noChangeAspect="1"/>
          </p:cNvPicPr>
          <p:nvPr/>
        </p:nvPicPr>
        <p:blipFill>
          <a:blip r:embed="rId2"/>
          <a:stretch>
            <a:fillRect/>
          </a:stretch>
        </p:blipFill>
        <p:spPr>
          <a:xfrm>
            <a:off x="6177175" y="5159802"/>
            <a:ext cx="292633" cy="292633"/>
          </a:xfrm>
          <a:prstGeom prst="rect">
            <a:avLst/>
          </a:prstGeom>
        </p:spPr>
      </p:pic>
      <p:sp>
        <p:nvSpPr>
          <p:cNvPr id="5" name="Rectangle 4">
            <a:extLst>
              <a:ext uri="{FF2B5EF4-FFF2-40B4-BE49-F238E27FC236}">
                <a16:creationId xmlns:a16="http://schemas.microsoft.com/office/drawing/2014/main" id="{16A19344-7F60-DB77-C7AE-4DB8211303F6}"/>
              </a:ext>
            </a:extLst>
          </p:cNvPr>
          <p:cNvSpPr/>
          <p:nvPr/>
        </p:nvSpPr>
        <p:spPr>
          <a:xfrm>
            <a:off x="681487" y="2468619"/>
            <a:ext cx="3640347" cy="1463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sz="900" dirty="0">
              <a:solidFill>
                <a:schemeClr val="tx1"/>
              </a:solidFill>
              <a:latin typeface="Verdana" panose="020B0604030504040204" pitchFamily="34" charset="0"/>
              <a:ea typeface="Verdana" panose="020B0604030504040204" pitchFamily="34" charset="0"/>
            </a:endParaRPr>
          </a:p>
          <a:p>
            <a:pPr algn="ctr"/>
            <a:endParaRPr lang="lv-LV" sz="900" dirty="0">
              <a:solidFill>
                <a:schemeClr val="tx1"/>
              </a:solidFill>
              <a:latin typeface="Verdana" panose="020B0604030504040204" pitchFamily="34" charset="0"/>
              <a:ea typeface="Verdana" panose="020B0604030504040204" pitchFamily="34" charset="0"/>
            </a:endParaRPr>
          </a:p>
          <a:p>
            <a:pPr algn="ctr"/>
            <a:r>
              <a:rPr lang="lv-LV" sz="900" dirty="0">
                <a:solidFill>
                  <a:schemeClr val="tx1"/>
                </a:solidFill>
                <a:latin typeface="Verdana" panose="020B0604030504040204" pitchFamily="34" charset="0"/>
                <a:ea typeface="Verdana" panose="020B0604030504040204" pitchFamily="34" charset="0"/>
              </a:rPr>
              <a:t>2025.gada projekts OSI_PIP_BioPhoT-2025/1-XXXX</a:t>
            </a:r>
          </a:p>
          <a:p>
            <a:pPr algn="ctr"/>
            <a:endParaRPr lang="en-US" dirty="0"/>
          </a:p>
        </p:txBody>
      </p:sp>
    </p:spTree>
    <p:extLst>
      <p:ext uri="{BB962C8B-B14F-4D97-AF65-F5344CB8AC3E}">
        <p14:creationId xmlns:p14="http://schemas.microsoft.com/office/powerpoint/2010/main" val="66405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D5D47-2552-A741-62E1-D84392E27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59D35-2E8B-103B-8748-F19F86EFB530}"/>
              </a:ext>
            </a:extLst>
          </p:cNvPr>
          <p:cNvSpPr>
            <a:spLocks noGrp="1"/>
          </p:cNvSpPr>
          <p:nvPr>
            <p:ph type="title"/>
          </p:nvPr>
        </p:nvSpPr>
        <p:spPr>
          <a:xfrm>
            <a:off x="1655717" y="381000"/>
            <a:ext cx="6235148" cy="935837"/>
          </a:xfrm>
        </p:spPr>
        <p:txBody>
          <a:bodyPr>
            <a:normAutofit fontScale="90000"/>
          </a:bodyPr>
          <a:lstStyle/>
          <a:p>
            <a:r>
              <a:rPr lang="lv-LV" dirty="0">
                <a:solidFill>
                  <a:schemeClr val="accent2">
                    <a:lumMod val="75000"/>
                  </a:schemeClr>
                </a:solidFill>
              </a:rPr>
              <a:t>Projekta iesniegums: A daļa «Vispārīgā informācija»</a:t>
            </a:r>
            <a:br>
              <a:rPr lang="lv-LV" dirty="0">
                <a:solidFill>
                  <a:schemeClr val="accent2">
                    <a:lumMod val="75000"/>
                  </a:schemeClr>
                </a:solidFill>
              </a:rPr>
            </a:br>
            <a:r>
              <a:rPr lang="lv-LV" sz="1600" b="0" dirty="0">
                <a:solidFill>
                  <a:schemeClr val="accent2">
                    <a:lumMod val="75000"/>
                  </a:schemeClr>
                </a:solidFill>
              </a:rPr>
              <a:t>4. nodaļa – Projekta budžets (Informācijas sistēma)</a:t>
            </a:r>
            <a:endParaRPr lang="lv-LV" sz="2200" dirty="0">
              <a:solidFill>
                <a:schemeClr val="accent2">
                  <a:lumMod val="75000"/>
                </a:schemeClr>
              </a:solidFill>
            </a:endParaRPr>
          </a:p>
        </p:txBody>
      </p:sp>
      <p:sp>
        <p:nvSpPr>
          <p:cNvPr id="3" name="Content Placeholder 2">
            <a:extLst>
              <a:ext uri="{FF2B5EF4-FFF2-40B4-BE49-F238E27FC236}">
                <a16:creationId xmlns:a16="http://schemas.microsoft.com/office/drawing/2014/main" id="{FF4DD806-25AF-4F5D-4EA0-20F7A0CA746A}"/>
              </a:ext>
            </a:extLst>
          </p:cNvPr>
          <p:cNvSpPr>
            <a:spLocks noGrp="1"/>
          </p:cNvSpPr>
          <p:nvPr>
            <p:ph idx="1"/>
          </p:nvPr>
        </p:nvSpPr>
        <p:spPr>
          <a:xfrm>
            <a:off x="741539" y="5819026"/>
            <a:ext cx="8066031" cy="333913"/>
          </a:xfrm>
        </p:spPr>
        <p:txBody>
          <a:bodyPr>
            <a:normAutofit fontScale="85000" lnSpcReduction="10000"/>
          </a:bodyPr>
          <a:lstStyle/>
          <a:p>
            <a:r>
              <a:rPr lang="lv-LV" sz="1500" dirty="0"/>
              <a:t>Attiecīgi summējas:  </a:t>
            </a:r>
            <a:r>
              <a:rPr lang="lv-LV" sz="1400" b="1" dirty="0">
                <a:solidFill>
                  <a:schemeClr val="accent2">
                    <a:lumMod val="75000"/>
                  </a:schemeClr>
                </a:solidFill>
              </a:rPr>
              <a:t>Kopējais budžets </a:t>
            </a:r>
            <a:r>
              <a:rPr lang="lv-LV" sz="1200" dirty="0"/>
              <a:t>= </a:t>
            </a:r>
            <a:r>
              <a:rPr lang="lv-LV" sz="1400" dirty="0"/>
              <a:t>Iesniedzēja budžets + Sadarbības partnera budžets</a:t>
            </a:r>
          </a:p>
        </p:txBody>
      </p:sp>
      <p:pic>
        <p:nvPicPr>
          <p:cNvPr id="8" name="Picture 7">
            <a:extLst>
              <a:ext uri="{FF2B5EF4-FFF2-40B4-BE49-F238E27FC236}">
                <a16:creationId xmlns:a16="http://schemas.microsoft.com/office/drawing/2014/main" id="{E1C918FD-5C0F-5AF3-6055-51BF9C0B25E9}"/>
              </a:ext>
            </a:extLst>
          </p:cNvPr>
          <p:cNvPicPr>
            <a:picLocks noChangeAspect="1"/>
          </p:cNvPicPr>
          <p:nvPr/>
        </p:nvPicPr>
        <p:blipFill>
          <a:blip r:embed="rId2"/>
          <a:stretch>
            <a:fillRect/>
          </a:stretch>
        </p:blipFill>
        <p:spPr>
          <a:xfrm>
            <a:off x="448906" y="5833540"/>
            <a:ext cx="292633" cy="292633"/>
          </a:xfrm>
          <a:prstGeom prst="rect">
            <a:avLst/>
          </a:prstGeom>
        </p:spPr>
      </p:pic>
      <p:pic>
        <p:nvPicPr>
          <p:cNvPr id="4" name="Picture 3">
            <a:extLst>
              <a:ext uri="{FF2B5EF4-FFF2-40B4-BE49-F238E27FC236}">
                <a16:creationId xmlns:a16="http://schemas.microsoft.com/office/drawing/2014/main" id="{A11AD8F2-247A-AEC3-214E-A7C95328CD9A}"/>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sp>
        <p:nvSpPr>
          <p:cNvPr id="14" name="Rectangle 13">
            <a:extLst>
              <a:ext uri="{FF2B5EF4-FFF2-40B4-BE49-F238E27FC236}">
                <a16:creationId xmlns:a16="http://schemas.microsoft.com/office/drawing/2014/main" id="{6F1D4DD3-01F6-DAE9-BA12-A35DA7C03AA9}"/>
              </a:ext>
            </a:extLst>
          </p:cNvPr>
          <p:cNvSpPr/>
          <p:nvPr/>
        </p:nvSpPr>
        <p:spPr>
          <a:xfrm>
            <a:off x="2958859" y="2468619"/>
            <a:ext cx="202721" cy="146317"/>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5" name="Picture 14">
            <a:extLst>
              <a:ext uri="{FF2B5EF4-FFF2-40B4-BE49-F238E27FC236}">
                <a16:creationId xmlns:a16="http://schemas.microsoft.com/office/drawing/2014/main" id="{332CB03D-FE1F-3D0A-6568-2F1C92DC5DE2}"/>
              </a:ext>
            </a:extLst>
          </p:cNvPr>
          <p:cNvPicPr>
            <a:picLocks noChangeAspect="1"/>
          </p:cNvPicPr>
          <p:nvPr/>
        </p:nvPicPr>
        <p:blipFill>
          <a:blip r:embed="rId4"/>
          <a:srcRect b="50062"/>
          <a:stretch>
            <a:fillRect/>
          </a:stretch>
        </p:blipFill>
        <p:spPr>
          <a:xfrm>
            <a:off x="324380" y="1472154"/>
            <a:ext cx="2511770" cy="176622"/>
          </a:xfrm>
          <a:prstGeom prst="rect">
            <a:avLst/>
          </a:prstGeom>
        </p:spPr>
      </p:pic>
      <p:pic>
        <p:nvPicPr>
          <p:cNvPr id="16" name="Picture 15">
            <a:extLst>
              <a:ext uri="{FF2B5EF4-FFF2-40B4-BE49-F238E27FC236}">
                <a16:creationId xmlns:a16="http://schemas.microsoft.com/office/drawing/2014/main" id="{49A8C79B-B32A-C046-8D7E-EA0E9DC6481C}"/>
              </a:ext>
            </a:extLst>
          </p:cNvPr>
          <p:cNvPicPr>
            <a:picLocks noChangeAspect="1"/>
          </p:cNvPicPr>
          <p:nvPr/>
        </p:nvPicPr>
        <p:blipFill>
          <a:blip r:embed="rId5"/>
          <a:srcRect r="33169"/>
          <a:stretch>
            <a:fillRect/>
          </a:stretch>
        </p:blipFill>
        <p:spPr>
          <a:xfrm>
            <a:off x="324381" y="1528694"/>
            <a:ext cx="8138132" cy="4078476"/>
          </a:xfrm>
          <a:prstGeom prst="rect">
            <a:avLst/>
          </a:prstGeom>
        </p:spPr>
      </p:pic>
      <p:sp>
        <p:nvSpPr>
          <p:cNvPr id="5" name="Rectangle 4">
            <a:extLst>
              <a:ext uri="{FF2B5EF4-FFF2-40B4-BE49-F238E27FC236}">
                <a16:creationId xmlns:a16="http://schemas.microsoft.com/office/drawing/2014/main" id="{D04EADC7-5138-309D-F176-5DF993BC79DD}"/>
              </a:ext>
            </a:extLst>
          </p:cNvPr>
          <p:cNvSpPr/>
          <p:nvPr/>
        </p:nvSpPr>
        <p:spPr>
          <a:xfrm>
            <a:off x="324379" y="1513259"/>
            <a:ext cx="2511771" cy="135517"/>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r>
              <a:rPr lang="lv-LV" sz="800" dirty="0">
                <a:latin typeface="Verdana" panose="020B0604030504040204" pitchFamily="34" charset="0"/>
                <a:ea typeface="Verdana" panose="020B0604030504040204" pitchFamily="34" charset="0"/>
              </a:rPr>
              <a:t>Sadarbības partnera budžets</a:t>
            </a:r>
            <a:endParaRPr lang="en-US" sz="800"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D75B6CC0-467B-1D1C-72E6-09908146A498}"/>
              </a:ext>
            </a:extLst>
          </p:cNvPr>
          <p:cNvSpPr/>
          <p:nvPr/>
        </p:nvSpPr>
        <p:spPr>
          <a:xfrm>
            <a:off x="448906" y="3608347"/>
            <a:ext cx="2539644" cy="135517"/>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r>
              <a:rPr lang="lv-LV" sz="800" dirty="0">
                <a:latin typeface="Verdana" panose="020B0604030504040204" pitchFamily="34" charset="0"/>
                <a:ea typeface="Verdana" panose="020B0604030504040204" pitchFamily="34" charset="0"/>
              </a:rPr>
              <a:t>Kopējā budžeta tabula</a:t>
            </a:r>
            <a:endParaRPr lang="en-US" sz="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46473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E903D-B215-AC1E-B20B-EDFE0783FD1D}"/>
              </a:ext>
            </a:extLst>
          </p:cNvPr>
          <p:cNvSpPr>
            <a:spLocks noGrp="1"/>
          </p:cNvSpPr>
          <p:nvPr>
            <p:ph type="title"/>
          </p:nvPr>
        </p:nvSpPr>
        <p:spPr>
          <a:xfrm>
            <a:off x="1963812" y="381000"/>
            <a:ext cx="6722988" cy="1036642"/>
          </a:xfrm>
        </p:spPr>
        <p:txBody>
          <a:bodyPr/>
          <a:lstStyle/>
          <a:p>
            <a:r>
              <a:rPr kumimoji="0" lang="lv-LV" sz="18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Projekta iesniegums: B daļa </a:t>
            </a:r>
            <a:br>
              <a:rPr kumimoji="0" lang="lv-LV" sz="18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br>
            <a:r>
              <a:rPr kumimoji="0" lang="lv-LV" sz="18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«Projekta apraksts»</a:t>
            </a:r>
            <a:r>
              <a:rPr kumimoji="0" lang="lv-LV" sz="2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
            </a:r>
            <a:br>
              <a:rPr kumimoji="0" lang="lv-LV" sz="2400" b="1"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br>
            <a:r>
              <a:rPr kumimoji="0" lang="lv-LV" sz="1300" b="0" i="0" u="none" strike="noStrike" kern="1200" cap="none" spc="0" normalizeH="0" baseline="0" noProof="0" dirty="0">
                <a:ln>
                  <a:noFill/>
                </a:ln>
                <a:solidFill>
                  <a:schemeClr val="accent2">
                    <a:lumMod val="75000"/>
                  </a:schemeClr>
                </a:solidFill>
                <a:effectLst/>
                <a:uLnTx/>
                <a:uFillTx/>
                <a:latin typeface="Verdana" panose="020B0604030504040204" pitchFamily="34" charset="0"/>
                <a:ea typeface="Verdana" panose="020B0604030504040204" pitchFamily="34" charset="0"/>
              </a:rPr>
              <a:t>Nosacījumi</a:t>
            </a:r>
            <a:endParaRPr lang="lv-LV" dirty="0">
              <a:solidFill>
                <a:schemeClr val="accent2">
                  <a:lumMod val="75000"/>
                </a:schemeClr>
              </a:solidFill>
            </a:endParaRPr>
          </a:p>
        </p:txBody>
      </p:sp>
      <p:graphicFrame>
        <p:nvGraphicFramePr>
          <p:cNvPr id="7" name="Content Placeholder 6">
            <a:extLst>
              <a:ext uri="{FF2B5EF4-FFF2-40B4-BE49-F238E27FC236}">
                <a16:creationId xmlns:a16="http://schemas.microsoft.com/office/drawing/2014/main" id="{A327DD8A-775F-6CC1-4982-AECE7DA5A725}"/>
              </a:ext>
            </a:extLst>
          </p:cNvPr>
          <p:cNvGraphicFramePr>
            <a:graphicFrameLocks noGrp="1"/>
          </p:cNvGraphicFramePr>
          <p:nvPr>
            <p:ph idx="1"/>
            <p:extLst>
              <p:ext uri="{D42A27DB-BD31-4B8C-83A1-F6EECF244321}">
                <p14:modId xmlns:p14="http://schemas.microsoft.com/office/powerpoint/2010/main" val="1193981392"/>
              </p:ext>
            </p:extLst>
          </p:nvPr>
        </p:nvGraphicFramePr>
        <p:xfrm>
          <a:off x="6547448" y="1199071"/>
          <a:ext cx="2596552" cy="5490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349BA500-98A6-1916-193B-8CE16BB3EE28}"/>
              </a:ext>
            </a:extLst>
          </p:cNvPr>
          <p:cNvPicPr>
            <a:picLocks noChangeAspect="1"/>
          </p:cNvPicPr>
          <p:nvPr/>
        </p:nvPicPr>
        <p:blipFill>
          <a:blip r:embed="rId7" cstate="print"/>
          <a:srcRect/>
          <a:stretch>
            <a:fillRect/>
          </a:stretch>
        </p:blipFill>
        <p:spPr bwMode="auto">
          <a:xfrm>
            <a:off x="7164117" y="225683"/>
            <a:ext cx="1809422" cy="757242"/>
          </a:xfrm>
          <a:prstGeom prst="rect">
            <a:avLst/>
          </a:prstGeom>
          <a:noFill/>
          <a:ln w="9525">
            <a:noFill/>
            <a:miter lim="800000"/>
            <a:headEnd/>
            <a:tailEnd/>
          </a:ln>
        </p:spPr>
      </p:pic>
      <p:pic>
        <p:nvPicPr>
          <p:cNvPr id="10" name="Picture 9">
            <a:extLst>
              <a:ext uri="{FF2B5EF4-FFF2-40B4-BE49-F238E27FC236}">
                <a16:creationId xmlns:a16="http://schemas.microsoft.com/office/drawing/2014/main" id="{30D4CF05-3F87-0824-1D57-07148CDA4C8D}"/>
              </a:ext>
            </a:extLst>
          </p:cNvPr>
          <p:cNvPicPr>
            <a:picLocks noChangeAspect="1"/>
          </p:cNvPicPr>
          <p:nvPr/>
        </p:nvPicPr>
        <p:blipFill>
          <a:blip r:embed="rId8"/>
          <a:stretch>
            <a:fillRect/>
          </a:stretch>
        </p:blipFill>
        <p:spPr>
          <a:xfrm>
            <a:off x="137706" y="1537778"/>
            <a:ext cx="6177145" cy="4429664"/>
          </a:xfrm>
          <a:prstGeom prst="rect">
            <a:avLst/>
          </a:prstGeom>
        </p:spPr>
      </p:pic>
      <p:sp>
        <p:nvSpPr>
          <p:cNvPr id="11" name="Rectangle 10">
            <a:extLst>
              <a:ext uri="{FF2B5EF4-FFF2-40B4-BE49-F238E27FC236}">
                <a16:creationId xmlns:a16="http://schemas.microsoft.com/office/drawing/2014/main" id="{C7691186-A52A-7AAF-B568-B6B4E9DC128B}"/>
              </a:ext>
            </a:extLst>
          </p:cNvPr>
          <p:cNvSpPr/>
          <p:nvPr/>
        </p:nvSpPr>
        <p:spPr>
          <a:xfrm>
            <a:off x="2838091" y="2757864"/>
            <a:ext cx="388188" cy="1233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5679465C-A682-A57D-151B-CBF388816A28}"/>
              </a:ext>
            </a:extLst>
          </p:cNvPr>
          <p:cNvSpPr/>
          <p:nvPr/>
        </p:nvSpPr>
        <p:spPr>
          <a:xfrm rot="1099031">
            <a:off x="3411647" y="4075516"/>
            <a:ext cx="1387057" cy="477637"/>
          </a:xfrm>
          <a:prstGeom prst="rightArrow">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sz="1000" b="1" dirty="0">
              <a:solidFill>
                <a:schemeClr val="bg1"/>
              </a:solidFill>
              <a:latin typeface="Verdana" panose="020B0604030504040204" pitchFamily="34" charset="0"/>
              <a:ea typeface="Verdana" panose="020B0604030504040204" pitchFamily="34" charset="0"/>
            </a:endParaRPr>
          </a:p>
          <a:p>
            <a:pPr algn="ctr"/>
            <a:endParaRPr lang="lv-LV" sz="1000" b="1" dirty="0">
              <a:solidFill>
                <a:schemeClr val="bg1"/>
              </a:solidFill>
              <a:latin typeface="Verdana" panose="020B0604030504040204" pitchFamily="34" charset="0"/>
              <a:ea typeface="Verdana" panose="020B0604030504040204" pitchFamily="34" charset="0"/>
            </a:endParaRPr>
          </a:p>
          <a:p>
            <a:pPr algn="ctr"/>
            <a:r>
              <a:rPr lang="lv-LV" sz="1000" b="1" dirty="0">
                <a:solidFill>
                  <a:schemeClr val="bg1"/>
                </a:solidFill>
                <a:latin typeface="Verdana" panose="020B0604030504040204" pitchFamily="34" charset="0"/>
                <a:ea typeface="Verdana" panose="020B0604030504040204" pitchFamily="34" charset="0"/>
              </a:rPr>
              <a:t>PDF formāts!!!</a:t>
            </a:r>
          </a:p>
          <a:p>
            <a:pPr algn="ctr"/>
            <a:endParaRPr lang="en-US" dirty="0"/>
          </a:p>
        </p:txBody>
      </p:sp>
      <p:pic>
        <p:nvPicPr>
          <p:cNvPr id="5" name="Picture 4">
            <a:extLst>
              <a:ext uri="{FF2B5EF4-FFF2-40B4-BE49-F238E27FC236}">
                <a16:creationId xmlns:a16="http://schemas.microsoft.com/office/drawing/2014/main" id="{43173246-FBD4-6F70-8B50-1E99B77481AA}"/>
              </a:ext>
            </a:extLst>
          </p:cNvPr>
          <p:cNvPicPr>
            <a:picLocks noChangeAspect="1"/>
          </p:cNvPicPr>
          <p:nvPr/>
        </p:nvPicPr>
        <p:blipFill>
          <a:blip r:embed="rId9"/>
          <a:stretch>
            <a:fillRect/>
          </a:stretch>
        </p:blipFill>
        <p:spPr>
          <a:xfrm>
            <a:off x="284672" y="2711322"/>
            <a:ext cx="3864634" cy="217250"/>
          </a:xfrm>
          <a:prstGeom prst="rect">
            <a:avLst/>
          </a:prstGeom>
        </p:spPr>
      </p:pic>
    </p:spTree>
    <p:extLst>
      <p:ext uri="{BB962C8B-B14F-4D97-AF65-F5344CB8AC3E}">
        <p14:creationId xmlns:p14="http://schemas.microsoft.com/office/powerpoint/2010/main" val="3352945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783" y="483193"/>
            <a:ext cx="6096000" cy="1036642"/>
          </a:xfrm>
        </p:spPr>
        <p:txBody>
          <a:bodyPr>
            <a:noAutofit/>
          </a:bodyPr>
          <a:lstStyle/>
          <a:p>
            <a:r>
              <a:rPr lang="lv-LV" dirty="0">
                <a:solidFill>
                  <a:schemeClr val="accent2">
                    <a:lumMod val="75000"/>
                  </a:schemeClr>
                </a:solidFill>
              </a:rPr>
              <a:t>Projekta iesniegums: B daļa «Projekta apraksts»</a:t>
            </a:r>
            <a:r>
              <a:rPr lang="lv-LV" sz="2000" dirty="0">
                <a:solidFill>
                  <a:schemeClr val="accent2">
                    <a:lumMod val="75000"/>
                  </a:schemeClr>
                </a:solidFill>
              </a:rPr>
              <a:t/>
            </a:r>
            <a:br>
              <a:rPr lang="lv-LV" sz="2000" dirty="0">
                <a:solidFill>
                  <a:schemeClr val="accent2">
                    <a:lumMod val="75000"/>
                  </a:schemeClr>
                </a:solidFill>
              </a:rPr>
            </a:br>
            <a:r>
              <a:rPr lang="lv-LV" sz="1800" b="0" dirty="0">
                <a:solidFill>
                  <a:schemeClr val="accent2">
                    <a:lumMod val="75000"/>
                  </a:schemeClr>
                </a:solidFill>
              </a:rPr>
              <a:t>B daļas pievienošana informācijas sistēmā</a:t>
            </a:r>
            <a:endParaRPr lang="lv-LV" sz="2200" dirty="0">
              <a:solidFill>
                <a:schemeClr val="accent2">
                  <a:lumMod val="75000"/>
                </a:schemeClr>
              </a:solidFill>
            </a:endParaRPr>
          </a:p>
        </p:txBody>
      </p:sp>
      <p:sp>
        <p:nvSpPr>
          <p:cNvPr id="3" name="Content Placeholder 2"/>
          <p:cNvSpPr>
            <a:spLocks noGrp="1"/>
          </p:cNvSpPr>
          <p:nvPr>
            <p:ph idx="1"/>
          </p:nvPr>
        </p:nvSpPr>
        <p:spPr>
          <a:xfrm>
            <a:off x="1722783" y="1752600"/>
            <a:ext cx="6964017" cy="4373573"/>
          </a:xfrm>
        </p:spPr>
        <p:txBody>
          <a:bodyPr/>
          <a:lstStyle/>
          <a:p>
            <a:r>
              <a:rPr lang="lv-LV" sz="1600" dirty="0"/>
              <a:t>Sadāļā «Projekta apraksts» augšupielādē projekta iesnieguma B daļu «Projekta apraksts» (PDF datnes formātā):</a:t>
            </a:r>
            <a:endParaRPr lang="lv-LV" dirty="0"/>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08749" y="2625114"/>
            <a:ext cx="7726501" cy="2887412"/>
          </a:xfrm>
          <a:prstGeom prst="rect">
            <a:avLst/>
          </a:prstGeom>
        </p:spPr>
      </p:pic>
      <p:pic>
        <p:nvPicPr>
          <p:cNvPr id="6" name="Picture 5">
            <a:extLst>
              <a:ext uri="{FF2B5EF4-FFF2-40B4-BE49-F238E27FC236}">
                <a16:creationId xmlns:a16="http://schemas.microsoft.com/office/drawing/2014/main" id="{A0DE0337-EE4B-B109-E2B2-F83CF1FE35D2}"/>
              </a:ext>
            </a:extLst>
          </p:cNvPr>
          <p:cNvPicPr>
            <a:picLocks noChangeAspect="1"/>
          </p:cNvPicPr>
          <p:nvPr/>
        </p:nvPicPr>
        <p:blipFill>
          <a:blip r:embed="rId4"/>
          <a:stretch>
            <a:fillRect/>
          </a:stretch>
        </p:blipFill>
        <p:spPr>
          <a:xfrm>
            <a:off x="1343270" y="1865150"/>
            <a:ext cx="292633" cy="292633"/>
          </a:xfrm>
          <a:prstGeom prst="rect">
            <a:avLst/>
          </a:prstGeom>
        </p:spPr>
      </p:pic>
      <p:pic>
        <p:nvPicPr>
          <p:cNvPr id="8" name="Picture 7">
            <a:extLst>
              <a:ext uri="{FF2B5EF4-FFF2-40B4-BE49-F238E27FC236}">
                <a16:creationId xmlns:a16="http://schemas.microsoft.com/office/drawing/2014/main" id="{74033252-B588-C2A7-1EF5-8A1086297456}"/>
              </a:ext>
            </a:extLst>
          </p:cNvPr>
          <p:cNvPicPr>
            <a:picLocks noChangeAspect="1"/>
          </p:cNvPicPr>
          <p:nvPr/>
        </p:nvPicPr>
        <p:blipFill>
          <a:blip r:embed="rId5"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3461500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474E-BDB4-911B-6ED5-11AF517F41BE}"/>
              </a:ext>
            </a:extLst>
          </p:cNvPr>
          <p:cNvSpPr>
            <a:spLocks noGrp="1"/>
          </p:cNvSpPr>
          <p:nvPr>
            <p:ph type="title"/>
          </p:nvPr>
        </p:nvSpPr>
        <p:spPr>
          <a:xfrm>
            <a:off x="1919747" y="228600"/>
            <a:ext cx="6096000" cy="1036642"/>
          </a:xfrm>
        </p:spPr>
        <p:txBody>
          <a:bodyPr/>
          <a:lstStyle/>
          <a:p>
            <a:r>
              <a:rPr lang="lv-LV" sz="2400" dirty="0">
                <a:solidFill>
                  <a:schemeClr val="accent2">
                    <a:lumMod val="75000"/>
                  </a:schemeClr>
                </a:solidFill>
              </a:rPr>
              <a:t>Projekta iesniegums: C daļa «Curriculum Vitae»</a:t>
            </a:r>
            <a:endParaRPr lang="lv-LV" dirty="0">
              <a:solidFill>
                <a:schemeClr val="accent2">
                  <a:lumMod val="75000"/>
                </a:schemeClr>
              </a:solidFill>
            </a:endParaRPr>
          </a:p>
        </p:txBody>
      </p:sp>
      <p:graphicFrame>
        <p:nvGraphicFramePr>
          <p:cNvPr id="7" name="Content Placeholder 6">
            <a:extLst>
              <a:ext uri="{FF2B5EF4-FFF2-40B4-BE49-F238E27FC236}">
                <a16:creationId xmlns:a16="http://schemas.microsoft.com/office/drawing/2014/main" id="{D0372E7C-216A-C687-46E5-E1EC238E337D}"/>
              </a:ext>
            </a:extLst>
          </p:cNvPr>
          <p:cNvGraphicFramePr>
            <a:graphicFrameLocks noGrp="1"/>
          </p:cNvGraphicFramePr>
          <p:nvPr>
            <p:ph idx="1"/>
            <p:extLst>
              <p:ext uri="{D42A27DB-BD31-4B8C-83A1-F6EECF244321}">
                <p14:modId xmlns:p14="http://schemas.microsoft.com/office/powerpoint/2010/main" val="2983031448"/>
              </p:ext>
            </p:extLst>
          </p:nvPr>
        </p:nvGraphicFramePr>
        <p:xfrm>
          <a:off x="1585452" y="1265242"/>
          <a:ext cx="7101348" cy="4860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FE1AC8BB-D78E-536D-5FF4-D9C218CE14EF}"/>
              </a:ext>
            </a:extLst>
          </p:cNvPr>
          <p:cNvPicPr>
            <a:picLocks noChangeAspect="1"/>
          </p:cNvPicPr>
          <p:nvPr/>
        </p:nvPicPr>
        <p:blipFill>
          <a:blip r:embed="rId7"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76520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C6328-24AE-02C2-5E6D-BC811EF19E92}"/>
              </a:ext>
            </a:extLst>
          </p:cNvPr>
          <p:cNvSpPr>
            <a:spLocks noGrp="1"/>
          </p:cNvSpPr>
          <p:nvPr>
            <p:ph type="title"/>
          </p:nvPr>
        </p:nvSpPr>
        <p:spPr>
          <a:xfrm>
            <a:off x="1713271" y="163019"/>
            <a:ext cx="6096000" cy="1036642"/>
          </a:xfrm>
        </p:spPr>
        <p:txBody>
          <a:bodyPr>
            <a:normAutofit/>
          </a:bodyPr>
          <a:lstStyle/>
          <a:p>
            <a:r>
              <a:rPr lang="lv-LV" sz="2000" dirty="0">
                <a:solidFill>
                  <a:srgbClr val="7030A0"/>
                </a:solidFill>
              </a:rPr>
              <a:t>Projekta iesniegums: </a:t>
            </a:r>
            <a:br>
              <a:rPr lang="lv-LV" sz="2000" dirty="0">
                <a:solidFill>
                  <a:srgbClr val="7030A0"/>
                </a:solidFill>
              </a:rPr>
            </a:br>
            <a:r>
              <a:rPr lang="lv-LV" sz="2000" dirty="0">
                <a:solidFill>
                  <a:srgbClr val="7030A0"/>
                </a:solidFill>
              </a:rPr>
              <a:t>Administratīvās (D, E un F) daļas</a:t>
            </a:r>
            <a:endParaRPr lang="lv-LV" sz="2000" dirty="0"/>
          </a:p>
        </p:txBody>
      </p:sp>
      <p:graphicFrame>
        <p:nvGraphicFramePr>
          <p:cNvPr id="7" name="Content Placeholder 6">
            <a:extLst>
              <a:ext uri="{FF2B5EF4-FFF2-40B4-BE49-F238E27FC236}">
                <a16:creationId xmlns:a16="http://schemas.microsoft.com/office/drawing/2014/main" id="{86A2AEAE-F1A1-94BA-427D-31FA575AD15B}"/>
              </a:ext>
            </a:extLst>
          </p:cNvPr>
          <p:cNvGraphicFramePr>
            <a:graphicFrameLocks noGrp="1"/>
          </p:cNvGraphicFramePr>
          <p:nvPr>
            <p:ph idx="1"/>
            <p:extLst>
              <p:ext uri="{D42A27DB-BD31-4B8C-83A1-F6EECF244321}">
                <p14:modId xmlns:p14="http://schemas.microsoft.com/office/powerpoint/2010/main" val="3604184499"/>
              </p:ext>
            </p:extLst>
          </p:nvPr>
        </p:nvGraphicFramePr>
        <p:xfrm>
          <a:off x="1713271" y="603849"/>
          <a:ext cx="7042355" cy="6546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BF39231A-4D17-B531-C546-B6D242F8409D}"/>
              </a:ext>
            </a:extLst>
          </p:cNvPr>
          <p:cNvPicPr>
            <a:picLocks noChangeAspect="1"/>
          </p:cNvPicPr>
          <p:nvPr/>
        </p:nvPicPr>
        <p:blipFill>
          <a:blip r:embed="rId7"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1830585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363" y="336535"/>
            <a:ext cx="6096000" cy="1036642"/>
          </a:xfrm>
        </p:spPr>
        <p:txBody>
          <a:bodyPr>
            <a:normAutofit/>
          </a:bodyPr>
          <a:lstStyle/>
          <a:p>
            <a:r>
              <a:rPr lang="lv-LV" sz="2000" dirty="0">
                <a:solidFill>
                  <a:schemeClr val="accent2">
                    <a:lumMod val="75000"/>
                  </a:schemeClr>
                </a:solidFill>
              </a:rPr>
              <a:t>Projekta iesniegšana informācijas sistēmā– Dokumentācija</a:t>
            </a:r>
          </a:p>
        </p:txBody>
      </p:sp>
      <p:sp>
        <p:nvSpPr>
          <p:cNvPr id="3" name="Content Placeholder 2"/>
          <p:cNvSpPr>
            <a:spLocks noGrp="1"/>
          </p:cNvSpPr>
          <p:nvPr>
            <p:ph idx="1"/>
          </p:nvPr>
        </p:nvSpPr>
        <p:spPr>
          <a:xfrm>
            <a:off x="7164116" y="1202725"/>
            <a:ext cx="1809423" cy="4774006"/>
          </a:xfrm>
        </p:spPr>
        <p:txBody>
          <a:bodyPr>
            <a:normAutofit/>
          </a:bodyPr>
          <a:lstStyle/>
          <a:p>
            <a:pPr algn="ctr"/>
            <a:r>
              <a:rPr lang="lv-LV" sz="1200" dirty="0"/>
              <a:t>Sadaļā </a:t>
            </a:r>
            <a:r>
              <a:rPr lang="lv-LV" sz="1200" b="1" dirty="0">
                <a:solidFill>
                  <a:schemeClr val="accent2">
                    <a:lumMod val="75000"/>
                  </a:schemeClr>
                </a:solidFill>
              </a:rPr>
              <a:t>«Dokumentācija»</a:t>
            </a:r>
          </a:p>
          <a:p>
            <a:pPr algn="ctr"/>
            <a:r>
              <a:rPr lang="lv-LV" sz="1200" dirty="0"/>
              <a:t>augšupielādē: </a:t>
            </a:r>
          </a:p>
          <a:p>
            <a:endParaRPr lang="lv-LV" sz="1200" dirty="0"/>
          </a:p>
          <a:p>
            <a:endParaRPr lang="lv-LV" sz="1200" dirty="0"/>
          </a:p>
          <a:p>
            <a:r>
              <a:rPr lang="lv-LV" sz="1200" dirty="0"/>
              <a:t>Institūcijas/-u apliecinājumu/-us (Projekta pieteikuma D, E, F, G daļas) – pievieno projekta kontaktpersona vai projekta vadītājs;</a:t>
            </a:r>
          </a:p>
          <a:p>
            <a:endParaRPr lang="lv-LV" sz="1200" dirty="0"/>
          </a:p>
          <a:p>
            <a:r>
              <a:rPr lang="lv-LV" sz="1200" dirty="0"/>
              <a:t>Institūcijas/-u apliecinājuma pielikumus (finanšu dokumentus) var pievienot  projekta kontaktpersona, projekta vadītājs vai institūcija par viesiem projektiem kopā sadaļā «</a:t>
            </a:r>
            <a:r>
              <a:rPr lang="lv-LV" sz="1200" dirty="0" err="1"/>
              <a:t>Paraksttiesīgajiem</a:t>
            </a:r>
            <a:r>
              <a:rPr lang="lv-LV" sz="1200" dirty="0"/>
              <a:t>»</a:t>
            </a:r>
          </a:p>
          <a:p>
            <a:endParaRPr lang="lv-LV" sz="1400" dirty="0"/>
          </a:p>
        </p:txBody>
      </p:sp>
      <p:pic>
        <p:nvPicPr>
          <p:cNvPr id="8" name="Picture 7">
            <a:extLst>
              <a:ext uri="{FF2B5EF4-FFF2-40B4-BE49-F238E27FC236}">
                <a16:creationId xmlns:a16="http://schemas.microsoft.com/office/drawing/2014/main" id="{149A4C40-9199-D105-0836-695BC4CBC9BB}"/>
              </a:ext>
            </a:extLst>
          </p:cNvPr>
          <p:cNvPicPr>
            <a:picLocks noChangeAspect="1"/>
          </p:cNvPicPr>
          <p:nvPr/>
        </p:nvPicPr>
        <p:blipFill>
          <a:blip r:embed="rId2"/>
          <a:stretch>
            <a:fillRect/>
          </a:stretch>
        </p:blipFill>
        <p:spPr>
          <a:xfrm>
            <a:off x="6954600" y="2239367"/>
            <a:ext cx="291973" cy="291973"/>
          </a:xfrm>
          <a:prstGeom prst="rect">
            <a:avLst/>
          </a:prstGeom>
        </p:spPr>
      </p:pic>
      <p:pic>
        <p:nvPicPr>
          <p:cNvPr id="10" name="Picture 9">
            <a:extLst>
              <a:ext uri="{FF2B5EF4-FFF2-40B4-BE49-F238E27FC236}">
                <a16:creationId xmlns:a16="http://schemas.microsoft.com/office/drawing/2014/main" id="{F8443486-AA10-21D8-1E68-BA70C747CA1A}"/>
              </a:ext>
            </a:extLst>
          </p:cNvPr>
          <p:cNvPicPr>
            <a:picLocks noChangeAspect="1"/>
          </p:cNvPicPr>
          <p:nvPr/>
        </p:nvPicPr>
        <p:blipFill>
          <a:blip r:embed="rId2"/>
          <a:stretch>
            <a:fillRect/>
          </a:stretch>
        </p:blipFill>
        <p:spPr>
          <a:xfrm>
            <a:off x="6955646" y="3844493"/>
            <a:ext cx="291973" cy="291973"/>
          </a:xfrm>
          <a:prstGeom prst="rect">
            <a:avLst/>
          </a:prstGeom>
        </p:spPr>
      </p:pic>
      <p:pic>
        <p:nvPicPr>
          <p:cNvPr id="6" name="Picture 5">
            <a:extLst>
              <a:ext uri="{FF2B5EF4-FFF2-40B4-BE49-F238E27FC236}">
                <a16:creationId xmlns:a16="http://schemas.microsoft.com/office/drawing/2014/main" id="{402EE592-D7B0-0AB5-0367-85C059ADF39C}"/>
              </a:ext>
            </a:extLst>
          </p:cNvPr>
          <p:cNvPicPr>
            <a:picLocks noChangeAspect="1"/>
          </p:cNvPicPr>
          <p:nvPr/>
        </p:nvPicPr>
        <p:blipFill>
          <a:blip r:embed="rId3" cstate="print"/>
          <a:srcRect/>
          <a:stretch>
            <a:fillRect/>
          </a:stretch>
        </p:blipFill>
        <p:spPr bwMode="auto">
          <a:xfrm>
            <a:off x="7164117" y="225683"/>
            <a:ext cx="1809422" cy="757242"/>
          </a:xfrm>
          <a:prstGeom prst="rect">
            <a:avLst/>
          </a:prstGeom>
          <a:noFill/>
          <a:ln w="9525">
            <a:noFill/>
            <a:miter lim="800000"/>
            <a:headEnd/>
            <a:tailEnd/>
          </a:ln>
        </p:spPr>
      </p:pic>
      <p:pic>
        <p:nvPicPr>
          <p:cNvPr id="12" name="Picture 11">
            <a:extLst>
              <a:ext uri="{FF2B5EF4-FFF2-40B4-BE49-F238E27FC236}">
                <a16:creationId xmlns:a16="http://schemas.microsoft.com/office/drawing/2014/main" id="{C3C3EE80-90E4-D89A-D707-3672BC83EC2C}"/>
              </a:ext>
            </a:extLst>
          </p:cNvPr>
          <p:cNvPicPr>
            <a:picLocks noChangeAspect="1"/>
          </p:cNvPicPr>
          <p:nvPr/>
        </p:nvPicPr>
        <p:blipFill>
          <a:blip r:embed="rId4"/>
          <a:srcRect t="7720" r="3121" b="6134"/>
          <a:stretch>
            <a:fillRect/>
          </a:stretch>
        </p:blipFill>
        <p:spPr>
          <a:xfrm>
            <a:off x="457200" y="1790084"/>
            <a:ext cx="6414944" cy="4184251"/>
          </a:xfrm>
          <a:prstGeom prst="rect">
            <a:avLst/>
          </a:prstGeom>
        </p:spPr>
      </p:pic>
      <p:sp>
        <p:nvSpPr>
          <p:cNvPr id="13" name="Rectangle 12">
            <a:extLst>
              <a:ext uri="{FF2B5EF4-FFF2-40B4-BE49-F238E27FC236}">
                <a16:creationId xmlns:a16="http://schemas.microsoft.com/office/drawing/2014/main" id="{625A20C6-B925-0704-0947-56ABE355D375}"/>
              </a:ext>
            </a:extLst>
          </p:cNvPr>
          <p:cNvSpPr/>
          <p:nvPr/>
        </p:nvSpPr>
        <p:spPr>
          <a:xfrm>
            <a:off x="4433978" y="3010619"/>
            <a:ext cx="980536" cy="146649"/>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B185586-2B9B-DA21-42C3-7AE31EC1B363}"/>
              </a:ext>
            </a:extLst>
          </p:cNvPr>
          <p:cNvSpPr/>
          <p:nvPr/>
        </p:nvSpPr>
        <p:spPr>
          <a:xfrm>
            <a:off x="4500113" y="3221695"/>
            <a:ext cx="914400" cy="146649"/>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9B4488-0B1A-04F4-9B96-A748A87F94E5}"/>
              </a:ext>
            </a:extLst>
          </p:cNvPr>
          <p:cNvSpPr/>
          <p:nvPr/>
        </p:nvSpPr>
        <p:spPr>
          <a:xfrm>
            <a:off x="4572000" y="4430728"/>
            <a:ext cx="914400" cy="146649"/>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D4AD27-8BAE-4708-8E6C-5E929E58287C}"/>
              </a:ext>
            </a:extLst>
          </p:cNvPr>
          <p:cNvSpPr/>
          <p:nvPr/>
        </p:nvSpPr>
        <p:spPr>
          <a:xfrm>
            <a:off x="4572000" y="4679185"/>
            <a:ext cx="914400" cy="146649"/>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1111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5892" y="381000"/>
            <a:ext cx="6400800" cy="1036642"/>
          </a:xfrm>
        </p:spPr>
        <p:txBody>
          <a:bodyPr>
            <a:normAutofit/>
          </a:bodyPr>
          <a:lstStyle/>
          <a:p>
            <a:r>
              <a:rPr lang="lv-LV" dirty="0">
                <a:solidFill>
                  <a:schemeClr val="accent2">
                    <a:lumMod val="75000"/>
                  </a:schemeClr>
                </a:solidFill>
              </a:rPr>
              <a:t>Informācijas sistēma – Atgādinājumi (1)</a:t>
            </a:r>
          </a:p>
        </p:txBody>
      </p:sp>
      <p:sp>
        <p:nvSpPr>
          <p:cNvPr id="3" name="Content Placeholder 2"/>
          <p:cNvSpPr>
            <a:spLocks noGrp="1"/>
          </p:cNvSpPr>
          <p:nvPr>
            <p:ph idx="1"/>
          </p:nvPr>
        </p:nvSpPr>
        <p:spPr>
          <a:xfrm>
            <a:off x="1139688" y="1728684"/>
            <a:ext cx="7865165" cy="4373573"/>
          </a:xfrm>
        </p:spPr>
        <p:txBody>
          <a:bodyPr>
            <a:normAutofit/>
          </a:bodyPr>
          <a:lstStyle/>
          <a:p>
            <a:r>
              <a:rPr lang="lv-LV" dirty="0"/>
              <a:t>Pēc projekta iesnieguma aizpildīšanas projekta kontaktpersona nosūta to saskaņošanai projekta vadītājam:</a:t>
            </a:r>
          </a:p>
          <a:p>
            <a:pPr algn="ctr"/>
            <a:endParaRPr lang="lv-LV" dirty="0"/>
          </a:p>
          <a:p>
            <a:pPr algn="ctr"/>
            <a:endParaRPr lang="lv-LV" dirty="0"/>
          </a:p>
          <a:p>
            <a:endParaRPr lang="lv-LV" dirty="0"/>
          </a:p>
        </p:txBody>
      </p:sp>
      <p:pic>
        <p:nvPicPr>
          <p:cNvPr id="7" name="Picture 6">
            <a:extLst>
              <a:ext uri="{FF2B5EF4-FFF2-40B4-BE49-F238E27FC236}">
                <a16:creationId xmlns:a16="http://schemas.microsoft.com/office/drawing/2014/main" id="{9000F69C-4DA5-4AB2-B068-4032AB474F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915" y="2974670"/>
            <a:ext cx="3051770" cy="2400325"/>
          </a:xfrm>
          <a:prstGeom prst="rect">
            <a:avLst/>
          </a:prstGeom>
        </p:spPr>
      </p:pic>
      <p:pic>
        <p:nvPicPr>
          <p:cNvPr id="8" name="Picture 7">
            <a:extLst>
              <a:ext uri="{FF2B5EF4-FFF2-40B4-BE49-F238E27FC236}">
                <a16:creationId xmlns:a16="http://schemas.microsoft.com/office/drawing/2014/main" id="{1E93A50A-2F14-48EC-B4AF-9D3B948FA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589" y="3586434"/>
            <a:ext cx="2834908" cy="944969"/>
          </a:xfrm>
          <a:prstGeom prst="rect">
            <a:avLst/>
          </a:prstGeom>
        </p:spPr>
      </p:pic>
      <p:cxnSp>
        <p:nvCxnSpPr>
          <p:cNvPr id="9" name="Straight Arrow Connector 8">
            <a:extLst>
              <a:ext uri="{FF2B5EF4-FFF2-40B4-BE49-F238E27FC236}">
                <a16:creationId xmlns:a16="http://schemas.microsoft.com/office/drawing/2014/main" id="{002F6A81-6E49-4B3B-8DAB-4F8E08512BA8}"/>
              </a:ext>
            </a:extLst>
          </p:cNvPr>
          <p:cNvCxnSpPr>
            <a:cxnSpLocks/>
          </p:cNvCxnSpPr>
          <p:nvPr/>
        </p:nvCxnSpPr>
        <p:spPr>
          <a:xfrm flipV="1">
            <a:off x="3478136" y="4214439"/>
            <a:ext cx="2696335" cy="889855"/>
          </a:xfrm>
          <a:prstGeom prst="straightConnector1">
            <a:avLst/>
          </a:prstGeom>
          <a:ln>
            <a:solidFill>
              <a:srgbClr val="FF9900"/>
            </a:solidFill>
            <a:tailEnd type="triangle"/>
          </a:ln>
        </p:spPr>
        <p:style>
          <a:lnRef idx="3">
            <a:schemeClr val="accent2"/>
          </a:lnRef>
          <a:fillRef idx="0">
            <a:schemeClr val="accent2"/>
          </a:fillRef>
          <a:effectRef idx="2">
            <a:schemeClr val="accent2"/>
          </a:effectRef>
          <a:fontRef idx="minor">
            <a:schemeClr val="tx1"/>
          </a:fontRef>
        </p:style>
      </p:cxnSp>
      <p:pic>
        <p:nvPicPr>
          <p:cNvPr id="6" name="Picture 5">
            <a:extLst>
              <a:ext uri="{FF2B5EF4-FFF2-40B4-BE49-F238E27FC236}">
                <a16:creationId xmlns:a16="http://schemas.microsoft.com/office/drawing/2014/main" id="{A716ADEF-77F6-E927-FA1B-2D1116AEE413}"/>
              </a:ext>
            </a:extLst>
          </p:cNvPr>
          <p:cNvPicPr>
            <a:picLocks noChangeAspect="1"/>
          </p:cNvPicPr>
          <p:nvPr/>
        </p:nvPicPr>
        <p:blipFill>
          <a:blip r:embed="rId4"/>
          <a:stretch>
            <a:fillRect/>
          </a:stretch>
        </p:blipFill>
        <p:spPr>
          <a:xfrm>
            <a:off x="729204" y="1829967"/>
            <a:ext cx="292633" cy="292633"/>
          </a:xfrm>
          <a:prstGeom prst="rect">
            <a:avLst/>
          </a:prstGeom>
        </p:spPr>
      </p:pic>
      <p:pic>
        <p:nvPicPr>
          <p:cNvPr id="10" name="Picture 9">
            <a:extLst>
              <a:ext uri="{FF2B5EF4-FFF2-40B4-BE49-F238E27FC236}">
                <a16:creationId xmlns:a16="http://schemas.microsoft.com/office/drawing/2014/main" id="{4D51DB14-11FA-351B-08DA-2C0DD2D74916}"/>
              </a:ext>
            </a:extLst>
          </p:cNvPr>
          <p:cNvPicPr>
            <a:picLocks noChangeAspect="1"/>
          </p:cNvPicPr>
          <p:nvPr/>
        </p:nvPicPr>
        <p:blipFill>
          <a:blip r:embed="rId5" cstate="print"/>
          <a:srcRect/>
          <a:stretch>
            <a:fillRect/>
          </a:stretch>
        </p:blipFill>
        <p:spPr bwMode="auto">
          <a:xfrm>
            <a:off x="7164117" y="225683"/>
            <a:ext cx="1809422" cy="757242"/>
          </a:xfrm>
          <a:prstGeom prst="rect">
            <a:avLst/>
          </a:prstGeom>
          <a:noFill/>
          <a:ln w="9525">
            <a:noFill/>
            <a:miter lim="800000"/>
            <a:headEnd/>
            <a:tailEnd/>
          </a:ln>
        </p:spPr>
      </p:pic>
      <p:sp>
        <p:nvSpPr>
          <p:cNvPr id="4" name="Rectangle 3">
            <a:extLst>
              <a:ext uri="{FF2B5EF4-FFF2-40B4-BE49-F238E27FC236}">
                <a16:creationId xmlns:a16="http://schemas.microsoft.com/office/drawing/2014/main" id="{DE573017-1490-3AC3-71BB-75DFEB137C91}"/>
              </a:ext>
            </a:extLst>
          </p:cNvPr>
          <p:cNvSpPr/>
          <p:nvPr/>
        </p:nvSpPr>
        <p:spPr>
          <a:xfrm>
            <a:off x="923027" y="3216476"/>
            <a:ext cx="3329850" cy="2125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sz="900" dirty="0">
              <a:solidFill>
                <a:schemeClr val="tx1"/>
              </a:solidFill>
              <a:latin typeface="Verdana" panose="020B0604030504040204" pitchFamily="34" charset="0"/>
              <a:ea typeface="Verdana" panose="020B0604030504040204" pitchFamily="34" charset="0"/>
            </a:endParaRPr>
          </a:p>
          <a:p>
            <a:pPr algn="ctr"/>
            <a:endParaRPr lang="lv-LV" sz="900" dirty="0">
              <a:solidFill>
                <a:schemeClr val="tx1"/>
              </a:solidFill>
              <a:latin typeface="Verdana" panose="020B0604030504040204" pitchFamily="34" charset="0"/>
              <a:ea typeface="Verdana" panose="020B0604030504040204" pitchFamily="34" charset="0"/>
            </a:endParaRPr>
          </a:p>
          <a:p>
            <a:pPr algn="ctr"/>
            <a:r>
              <a:rPr lang="lv-LV" sz="900" dirty="0">
                <a:solidFill>
                  <a:schemeClr val="tx1"/>
                </a:solidFill>
                <a:latin typeface="Verdana" panose="020B0604030504040204" pitchFamily="34" charset="0"/>
                <a:ea typeface="Verdana" panose="020B0604030504040204" pitchFamily="34" charset="0"/>
              </a:rPr>
              <a:t>2025.gada projekts OSI_PIP_BioPhoT-2025/1-XXXX</a:t>
            </a:r>
          </a:p>
          <a:p>
            <a:pPr algn="ctr"/>
            <a:endParaRPr lang="en-US" dirty="0"/>
          </a:p>
        </p:txBody>
      </p:sp>
    </p:spTree>
    <p:extLst>
      <p:ext uri="{BB962C8B-B14F-4D97-AF65-F5344CB8AC3E}">
        <p14:creationId xmlns:p14="http://schemas.microsoft.com/office/powerpoint/2010/main" val="2887658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solidFill>
                  <a:schemeClr val="accent2">
                    <a:lumMod val="75000"/>
                  </a:schemeClr>
                </a:solidFill>
              </a:rPr>
              <a:t>Informācijas sistēma – Atgādinājumi (2)</a:t>
            </a:r>
          </a:p>
        </p:txBody>
      </p:sp>
      <p:sp>
        <p:nvSpPr>
          <p:cNvPr id="3" name="Content Placeholder 2"/>
          <p:cNvSpPr>
            <a:spLocks noGrp="1"/>
          </p:cNvSpPr>
          <p:nvPr>
            <p:ph idx="1"/>
          </p:nvPr>
        </p:nvSpPr>
        <p:spPr>
          <a:xfrm>
            <a:off x="1567543" y="1658984"/>
            <a:ext cx="7119257" cy="4467190"/>
          </a:xfrm>
        </p:spPr>
        <p:txBody>
          <a:bodyPr/>
          <a:lstStyle/>
          <a:p>
            <a:pPr algn="ctr"/>
            <a:r>
              <a:rPr lang="lv-LV" dirty="0"/>
              <a:t>Projekta vadītājs pārbauda projekta iesniegumu un iesniedz to institūcijas </a:t>
            </a:r>
            <a:r>
              <a:rPr lang="lv-LV" dirty="0" err="1"/>
              <a:t>paraksttiesīgo</a:t>
            </a:r>
            <a:r>
              <a:rPr lang="lv-LV" dirty="0"/>
              <a:t> izskatīšanai.</a:t>
            </a:r>
          </a:p>
          <a:p>
            <a:pPr algn="ctr"/>
            <a:endParaRPr lang="lv-LV" dirty="0"/>
          </a:p>
          <a:p>
            <a:endParaRPr lang="lv-LV" dirty="0"/>
          </a:p>
        </p:txBody>
      </p:sp>
      <p:pic>
        <p:nvPicPr>
          <p:cNvPr id="7" name="Picture 6">
            <a:extLst>
              <a:ext uri="{FF2B5EF4-FFF2-40B4-BE49-F238E27FC236}">
                <a16:creationId xmlns:a16="http://schemas.microsoft.com/office/drawing/2014/main" id="{D3A18E5B-849F-4852-AC18-295B2CB9C2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321" y="2824126"/>
            <a:ext cx="3741706" cy="2859864"/>
          </a:xfrm>
          <a:prstGeom prst="rect">
            <a:avLst/>
          </a:prstGeom>
        </p:spPr>
      </p:pic>
      <p:pic>
        <p:nvPicPr>
          <p:cNvPr id="9" name="Picture 8">
            <a:extLst>
              <a:ext uri="{FF2B5EF4-FFF2-40B4-BE49-F238E27FC236}">
                <a16:creationId xmlns:a16="http://schemas.microsoft.com/office/drawing/2014/main" id="{B979298D-575E-45A4-9E58-72DADCEC3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2852257"/>
            <a:ext cx="4185761" cy="830997"/>
          </a:xfrm>
          <a:prstGeom prst="rect">
            <a:avLst/>
          </a:prstGeom>
        </p:spPr>
      </p:pic>
      <p:sp>
        <p:nvSpPr>
          <p:cNvPr id="10" name="Rectangle 9">
            <a:extLst>
              <a:ext uri="{FF2B5EF4-FFF2-40B4-BE49-F238E27FC236}">
                <a16:creationId xmlns:a16="http://schemas.microsoft.com/office/drawing/2014/main" id="{500655F0-42FF-4819-9B2A-F2919D523BD7}"/>
              </a:ext>
            </a:extLst>
          </p:cNvPr>
          <p:cNvSpPr/>
          <p:nvPr/>
        </p:nvSpPr>
        <p:spPr>
          <a:xfrm>
            <a:off x="4958238" y="3929664"/>
            <a:ext cx="4185762" cy="1754326"/>
          </a:xfrm>
          <a:prstGeom prst="rect">
            <a:avLst/>
          </a:prstGeom>
        </p:spPr>
        <p:txBody>
          <a:bodyPr wrap="square">
            <a:spAutoFit/>
          </a:bodyPr>
          <a:lstStyle/>
          <a:p>
            <a:r>
              <a:rPr lang="lv-LV" sz="1800" dirty="0">
                <a:latin typeface="Arial Narrow" panose="020B0606020202030204" pitchFamily="34" charset="0"/>
              </a:rPr>
              <a:t>Projekta status nomainīsies </a:t>
            </a:r>
          </a:p>
          <a:p>
            <a:endParaRPr lang="lv-LV" sz="1800" dirty="0">
              <a:latin typeface="Arial Narrow" panose="020B0606020202030204" pitchFamily="34" charset="0"/>
            </a:endParaRPr>
          </a:p>
          <a:p>
            <a:r>
              <a:rPr lang="lv-LV" sz="1800" dirty="0">
                <a:latin typeface="Arial Narrow" panose="020B0606020202030204" pitchFamily="34" charset="0"/>
              </a:rPr>
              <a:t>no  </a:t>
            </a:r>
          </a:p>
          <a:p>
            <a:endParaRPr lang="lv-LV" sz="1800" dirty="0">
              <a:latin typeface="Arial Narrow" panose="020B0606020202030204" pitchFamily="34" charset="0"/>
            </a:endParaRPr>
          </a:p>
          <a:p>
            <a:endParaRPr lang="lv-LV" sz="1800" dirty="0">
              <a:latin typeface="Arial Narrow" panose="020B0606020202030204" pitchFamily="34" charset="0"/>
            </a:endParaRPr>
          </a:p>
          <a:p>
            <a:r>
              <a:rPr lang="lv-LV" sz="1800" dirty="0">
                <a:latin typeface="Arial Narrow" panose="020B0606020202030204" pitchFamily="34" charset="0"/>
              </a:rPr>
              <a:t>uz                 </a:t>
            </a:r>
          </a:p>
        </p:txBody>
      </p:sp>
      <p:pic>
        <p:nvPicPr>
          <p:cNvPr id="11" name="Picture 10">
            <a:extLst>
              <a:ext uri="{FF2B5EF4-FFF2-40B4-BE49-F238E27FC236}">
                <a16:creationId xmlns:a16="http://schemas.microsoft.com/office/drawing/2014/main" id="{6D5B855E-6500-4593-A0A3-19A295DBAC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059" y="4473597"/>
            <a:ext cx="2362530" cy="419158"/>
          </a:xfrm>
          <a:prstGeom prst="rect">
            <a:avLst/>
          </a:prstGeom>
        </p:spPr>
      </p:pic>
      <p:pic>
        <p:nvPicPr>
          <p:cNvPr id="12" name="Picture 11">
            <a:extLst>
              <a:ext uri="{FF2B5EF4-FFF2-40B4-BE49-F238E27FC236}">
                <a16:creationId xmlns:a16="http://schemas.microsoft.com/office/drawing/2014/main" id="{160ECAB6-C325-4B70-BD8A-DB24455FA3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4243" y="5293410"/>
            <a:ext cx="2772162" cy="390580"/>
          </a:xfrm>
          <a:prstGeom prst="rect">
            <a:avLst/>
          </a:prstGeom>
        </p:spPr>
      </p:pic>
      <p:cxnSp>
        <p:nvCxnSpPr>
          <p:cNvPr id="13" name="Straight Arrow Connector 12">
            <a:extLst>
              <a:ext uri="{FF2B5EF4-FFF2-40B4-BE49-F238E27FC236}">
                <a16:creationId xmlns:a16="http://schemas.microsoft.com/office/drawing/2014/main" id="{B7B38C47-2E9A-49C9-8978-F50400FEACA8}"/>
              </a:ext>
            </a:extLst>
          </p:cNvPr>
          <p:cNvCxnSpPr>
            <a:cxnSpLocks/>
          </p:cNvCxnSpPr>
          <p:nvPr/>
        </p:nvCxnSpPr>
        <p:spPr>
          <a:xfrm flipV="1">
            <a:off x="4296067" y="3330430"/>
            <a:ext cx="770883" cy="1962980"/>
          </a:xfrm>
          <a:prstGeom prst="straightConnector1">
            <a:avLst/>
          </a:prstGeom>
          <a:ln>
            <a:solidFill>
              <a:srgbClr val="FF9900"/>
            </a:solidFill>
            <a:tailEnd type="triangle"/>
          </a:ln>
        </p:spPr>
        <p:style>
          <a:lnRef idx="3">
            <a:schemeClr val="accent2"/>
          </a:lnRef>
          <a:fillRef idx="0">
            <a:schemeClr val="accent2"/>
          </a:fillRef>
          <a:effectRef idx="2">
            <a:schemeClr val="accent2"/>
          </a:effectRef>
          <a:fontRef idx="minor">
            <a:schemeClr val="tx1"/>
          </a:fontRef>
        </p:style>
      </p:cxnSp>
      <p:pic>
        <p:nvPicPr>
          <p:cNvPr id="14" name="Picture 13">
            <a:extLst>
              <a:ext uri="{FF2B5EF4-FFF2-40B4-BE49-F238E27FC236}">
                <a16:creationId xmlns:a16="http://schemas.microsoft.com/office/drawing/2014/main" id="{7C4B4D1E-014F-C7D4-7254-46CEFFE67FC2}"/>
              </a:ext>
            </a:extLst>
          </p:cNvPr>
          <p:cNvPicPr>
            <a:picLocks noChangeAspect="1"/>
          </p:cNvPicPr>
          <p:nvPr/>
        </p:nvPicPr>
        <p:blipFill>
          <a:blip r:embed="rId6"/>
          <a:stretch>
            <a:fillRect/>
          </a:stretch>
        </p:blipFill>
        <p:spPr>
          <a:xfrm>
            <a:off x="1274910" y="1816671"/>
            <a:ext cx="292633" cy="292633"/>
          </a:xfrm>
          <a:prstGeom prst="rect">
            <a:avLst/>
          </a:prstGeom>
        </p:spPr>
      </p:pic>
      <p:pic>
        <p:nvPicPr>
          <p:cNvPr id="6" name="Picture 5">
            <a:extLst>
              <a:ext uri="{FF2B5EF4-FFF2-40B4-BE49-F238E27FC236}">
                <a16:creationId xmlns:a16="http://schemas.microsoft.com/office/drawing/2014/main" id="{906B08B9-7EA9-2C91-8D6A-8955580BF20E}"/>
              </a:ext>
            </a:extLst>
          </p:cNvPr>
          <p:cNvPicPr>
            <a:picLocks noChangeAspect="1"/>
          </p:cNvPicPr>
          <p:nvPr/>
        </p:nvPicPr>
        <p:blipFill>
          <a:blip r:embed="rId7" cstate="print"/>
          <a:srcRect/>
          <a:stretch>
            <a:fillRect/>
          </a:stretch>
        </p:blipFill>
        <p:spPr bwMode="auto">
          <a:xfrm>
            <a:off x="7164117" y="225683"/>
            <a:ext cx="1809422" cy="757242"/>
          </a:xfrm>
          <a:prstGeom prst="rect">
            <a:avLst/>
          </a:prstGeom>
          <a:noFill/>
          <a:ln w="9525">
            <a:noFill/>
            <a:miter lim="800000"/>
            <a:headEnd/>
            <a:tailEnd/>
          </a:ln>
        </p:spPr>
      </p:pic>
      <p:sp>
        <p:nvSpPr>
          <p:cNvPr id="8" name="Rectangle 7">
            <a:extLst>
              <a:ext uri="{FF2B5EF4-FFF2-40B4-BE49-F238E27FC236}">
                <a16:creationId xmlns:a16="http://schemas.microsoft.com/office/drawing/2014/main" id="{62522857-9A96-E077-7844-B2231036ADC7}"/>
              </a:ext>
            </a:extLst>
          </p:cNvPr>
          <p:cNvSpPr/>
          <p:nvPr/>
        </p:nvSpPr>
        <p:spPr>
          <a:xfrm>
            <a:off x="521320" y="3100552"/>
            <a:ext cx="2860235" cy="173894"/>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lv-LV" sz="800" b="1" dirty="0">
              <a:solidFill>
                <a:schemeClr val="bg1">
                  <a:lumMod val="65000"/>
                </a:schemeClr>
              </a:solidFill>
              <a:latin typeface="Verdana" panose="020B0604030504040204" pitchFamily="34" charset="0"/>
              <a:ea typeface="Verdana" panose="020B0604030504040204" pitchFamily="34" charset="0"/>
            </a:endParaRPr>
          </a:p>
          <a:p>
            <a:pPr algn="ctr"/>
            <a:endParaRPr lang="lv-LV" sz="800" b="1" dirty="0">
              <a:solidFill>
                <a:schemeClr val="bg1">
                  <a:lumMod val="65000"/>
                </a:schemeClr>
              </a:solidFill>
              <a:latin typeface="Verdana" panose="020B0604030504040204" pitchFamily="34" charset="0"/>
              <a:ea typeface="Verdana" panose="020B0604030504040204" pitchFamily="34" charset="0"/>
            </a:endParaRPr>
          </a:p>
          <a:p>
            <a:pPr algn="ctr"/>
            <a:r>
              <a:rPr lang="lv-LV" sz="800" dirty="0">
                <a:solidFill>
                  <a:schemeClr val="tx1"/>
                </a:solidFill>
                <a:latin typeface="Verdana" panose="020B0604030504040204" pitchFamily="34" charset="0"/>
                <a:ea typeface="Verdana" panose="020B0604030504040204" pitchFamily="34" charset="0"/>
              </a:rPr>
              <a:t>2025.gada projekts OSI_PIP_BioPhoT-2025/1-XXXX</a:t>
            </a:r>
          </a:p>
          <a:p>
            <a:pPr algn="ctr"/>
            <a:endParaRPr lang="en-US" dirty="0"/>
          </a:p>
        </p:txBody>
      </p:sp>
    </p:spTree>
    <p:extLst>
      <p:ext uri="{BB962C8B-B14F-4D97-AF65-F5344CB8AC3E}">
        <p14:creationId xmlns:p14="http://schemas.microsoft.com/office/powerpoint/2010/main" val="488471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solidFill>
                  <a:schemeClr val="accent2">
                    <a:lumMod val="75000"/>
                  </a:schemeClr>
                </a:solidFill>
              </a:rPr>
              <a:t>Informācijas sistēma – Atgādinājumi (3)</a:t>
            </a:r>
          </a:p>
        </p:txBody>
      </p:sp>
      <p:sp>
        <p:nvSpPr>
          <p:cNvPr id="3" name="Content Placeholder 2"/>
          <p:cNvSpPr>
            <a:spLocks noGrp="1"/>
          </p:cNvSpPr>
          <p:nvPr>
            <p:ph idx="1"/>
          </p:nvPr>
        </p:nvSpPr>
        <p:spPr>
          <a:xfrm>
            <a:off x="1722783" y="1417642"/>
            <a:ext cx="6964017" cy="4708531"/>
          </a:xfrm>
        </p:spPr>
        <p:txBody>
          <a:bodyPr/>
          <a:lstStyle/>
          <a:p>
            <a:r>
              <a:rPr lang="lv-LV" dirty="0"/>
              <a:t>Institūcija – projekta iesniedzējs: </a:t>
            </a:r>
          </a:p>
          <a:p>
            <a:pPr marL="342900" indent="-342900">
              <a:buFont typeface="Arial" panose="020B0604020202020204" pitchFamily="34" charset="0"/>
              <a:buChar char="•"/>
            </a:pPr>
            <a:r>
              <a:rPr lang="lv-LV" dirty="0"/>
              <a:t>pievieno institūcijas apliecinājuma pielikumus, </a:t>
            </a:r>
          </a:p>
          <a:p>
            <a:pPr marL="342900" indent="-342900">
              <a:buFont typeface="Arial" panose="020B0604020202020204" pitchFamily="34" charset="0"/>
              <a:buChar char="•"/>
            </a:pPr>
            <a:r>
              <a:rPr lang="lv-LV" dirty="0"/>
              <a:t>apstiprina (iesniedz) projekta iesniegumu izvērtēšanai vai to noraida.</a:t>
            </a:r>
          </a:p>
          <a:p>
            <a:endParaRPr lang="lv-LV" dirty="0"/>
          </a:p>
          <a:p>
            <a:endParaRPr lang="lv-LV" dirty="0"/>
          </a:p>
          <a:p>
            <a:endParaRPr lang="lv-LV" dirty="0"/>
          </a:p>
          <a:p>
            <a:endParaRPr lang="lv-LV" dirty="0"/>
          </a:p>
          <a:p>
            <a:endParaRPr lang="lv-LV" dirty="0"/>
          </a:p>
          <a:p>
            <a:endParaRPr lang="lv-LV" dirty="0"/>
          </a:p>
          <a:p>
            <a:endParaRPr lang="lv-LV" dirty="0"/>
          </a:p>
          <a:p>
            <a:endParaRPr lang="lv-LV"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709" y="3024921"/>
            <a:ext cx="8386354" cy="2415444"/>
          </a:xfrm>
          <a:prstGeom prst="rect">
            <a:avLst/>
          </a:prstGeom>
        </p:spPr>
      </p:pic>
      <p:pic>
        <p:nvPicPr>
          <p:cNvPr id="8" name="Picture 7">
            <a:extLst>
              <a:ext uri="{FF2B5EF4-FFF2-40B4-BE49-F238E27FC236}">
                <a16:creationId xmlns:a16="http://schemas.microsoft.com/office/drawing/2014/main" id="{3E4AA9DD-0932-EDE4-25F4-89F50F7E1AF4}"/>
              </a:ext>
            </a:extLst>
          </p:cNvPr>
          <p:cNvPicPr>
            <a:picLocks noChangeAspect="1"/>
          </p:cNvPicPr>
          <p:nvPr/>
        </p:nvPicPr>
        <p:blipFill>
          <a:blip r:embed="rId4"/>
          <a:stretch>
            <a:fillRect/>
          </a:stretch>
        </p:blipFill>
        <p:spPr>
          <a:xfrm>
            <a:off x="1722782" y="1853824"/>
            <a:ext cx="292633" cy="292633"/>
          </a:xfrm>
          <a:prstGeom prst="rect">
            <a:avLst/>
          </a:prstGeom>
        </p:spPr>
      </p:pic>
      <p:pic>
        <p:nvPicPr>
          <p:cNvPr id="10" name="Picture 9">
            <a:extLst>
              <a:ext uri="{FF2B5EF4-FFF2-40B4-BE49-F238E27FC236}">
                <a16:creationId xmlns:a16="http://schemas.microsoft.com/office/drawing/2014/main" id="{600F0A65-58DB-0117-9DE6-16315793639C}"/>
              </a:ext>
            </a:extLst>
          </p:cNvPr>
          <p:cNvPicPr>
            <a:picLocks noChangeAspect="1"/>
          </p:cNvPicPr>
          <p:nvPr/>
        </p:nvPicPr>
        <p:blipFill>
          <a:blip r:embed="rId4"/>
          <a:stretch>
            <a:fillRect/>
          </a:stretch>
        </p:blipFill>
        <p:spPr>
          <a:xfrm>
            <a:off x="1722783" y="2293056"/>
            <a:ext cx="292633" cy="292633"/>
          </a:xfrm>
          <a:prstGeom prst="rect">
            <a:avLst/>
          </a:prstGeom>
        </p:spPr>
      </p:pic>
      <p:pic>
        <p:nvPicPr>
          <p:cNvPr id="6" name="Picture 5">
            <a:extLst>
              <a:ext uri="{FF2B5EF4-FFF2-40B4-BE49-F238E27FC236}">
                <a16:creationId xmlns:a16="http://schemas.microsoft.com/office/drawing/2014/main" id="{184E33CA-5AF1-71F1-6D17-BAE65D1D5D41}"/>
              </a:ext>
            </a:extLst>
          </p:cNvPr>
          <p:cNvPicPr>
            <a:picLocks noChangeAspect="1"/>
          </p:cNvPicPr>
          <p:nvPr/>
        </p:nvPicPr>
        <p:blipFill>
          <a:blip r:embed="rId5"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3944845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8B0BA-1AE8-49A1-9C5D-C712B7BE8151}"/>
              </a:ext>
            </a:extLst>
          </p:cNvPr>
          <p:cNvSpPr>
            <a:spLocks noGrp="1"/>
          </p:cNvSpPr>
          <p:nvPr>
            <p:ph type="title"/>
          </p:nvPr>
        </p:nvSpPr>
        <p:spPr>
          <a:xfrm>
            <a:off x="1688123" y="282016"/>
            <a:ext cx="6096000" cy="1036642"/>
          </a:xfrm>
        </p:spPr>
        <p:txBody>
          <a:bodyPr>
            <a:normAutofit fontScale="90000"/>
          </a:bodyPr>
          <a:lstStyle/>
          <a:p>
            <a:r>
              <a:rPr lang="lv-LV" dirty="0">
                <a:solidFill>
                  <a:schemeClr val="accent2">
                    <a:lumMod val="75000"/>
                  </a:schemeClr>
                </a:solidFill>
              </a:rPr>
              <a:t>Informācijas sistēma – </a:t>
            </a:r>
            <a:br>
              <a:rPr lang="lv-LV" dirty="0">
                <a:solidFill>
                  <a:schemeClr val="accent2">
                    <a:lumMod val="75000"/>
                  </a:schemeClr>
                </a:solidFill>
              </a:rPr>
            </a:br>
            <a:r>
              <a:rPr lang="lv-LV" dirty="0">
                <a:solidFill>
                  <a:schemeClr val="accent2">
                    <a:lumMod val="75000"/>
                  </a:schemeClr>
                </a:solidFill>
              </a:rPr>
              <a:t>Atgādinājumi par projekta iesnieguma iesniegšanu (4)</a:t>
            </a:r>
          </a:p>
        </p:txBody>
      </p:sp>
      <p:sp>
        <p:nvSpPr>
          <p:cNvPr id="6" name="Content Placeholder 5">
            <a:extLst>
              <a:ext uri="{FF2B5EF4-FFF2-40B4-BE49-F238E27FC236}">
                <a16:creationId xmlns:a16="http://schemas.microsoft.com/office/drawing/2014/main" id="{34A79724-D118-45C3-B743-C3FF7B1E8EA6}"/>
              </a:ext>
            </a:extLst>
          </p:cNvPr>
          <p:cNvSpPr txBox="1">
            <a:spLocks noGrp="1"/>
          </p:cNvSpPr>
          <p:nvPr>
            <p:ph idx="1"/>
          </p:nvPr>
        </p:nvSpPr>
        <p:spPr>
          <a:xfrm>
            <a:off x="2590800" y="1752600"/>
            <a:ext cx="6096000" cy="4373563"/>
          </a:xfrm>
          <a:prstGeom prst="rect">
            <a:avLst/>
          </a:prstGeom>
          <a:noFill/>
        </p:spPr>
        <p:txBody>
          <a:bodyPr wrap="square">
            <a:spAutoFit/>
          </a:bodyPr>
          <a:lstStyle/>
          <a:p>
            <a:r>
              <a:rPr lang="lv-LV" sz="1800" dirty="0"/>
              <a:t>Pēc projekta iesniegšanas redzēsiet paziņojumu: </a:t>
            </a:r>
          </a:p>
          <a:p>
            <a:endParaRPr lang="lv-LV" sz="1800" dirty="0"/>
          </a:p>
          <a:p>
            <a:endParaRPr lang="lv-LV" sz="1800" dirty="0">
              <a:latin typeface="Arial Narrow" panose="020B0606020202030204" pitchFamily="34" charset="0"/>
            </a:endParaRPr>
          </a:p>
          <a:p>
            <a:endParaRPr lang="lv-LV" sz="1800" dirty="0">
              <a:latin typeface="Arial Narrow" panose="020B0606020202030204" pitchFamily="34" charset="0"/>
            </a:endParaRPr>
          </a:p>
          <a:p>
            <a:endParaRPr lang="lv-LV" sz="1800" dirty="0">
              <a:latin typeface="Arial Narrow" panose="020B0606020202030204" pitchFamily="34" charset="0"/>
            </a:endParaRPr>
          </a:p>
          <a:p>
            <a:endParaRPr lang="lv-LV" sz="1800" dirty="0">
              <a:latin typeface="Arial Narrow" panose="020B0606020202030204" pitchFamily="34" charset="0"/>
            </a:endParaRPr>
          </a:p>
          <a:p>
            <a:endParaRPr lang="lv-LV" sz="1800" dirty="0">
              <a:latin typeface="Arial Narrow" panose="020B0606020202030204" pitchFamily="34" charset="0"/>
            </a:endParaRPr>
          </a:p>
          <a:p>
            <a:endParaRPr lang="lv-LV" sz="1800" dirty="0">
              <a:latin typeface="Arial Narrow" panose="020B0606020202030204" pitchFamily="34" charset="0"/>
            </a:endParaRPr>
          </a:p>
          <a:p>
            <a:endParaRPr lang="lv-LV" sz="1800" dirty="0">
              <a:latin typeface="Arial Narrow" panose="020B0606020202030204" pitchFamily="34" charset="0"/>
            </a:endParaRPr>
          </a:p>
          <a:p>
            <a:r>
              <a:rPr lang="lv-LV" sz="1800" dirty="0"/>
              <a:t>Projekta status nomainīsies: </a:t>
            </a:r>
          </a:p>
          <a:p>
            <a:r>
              <a:rPr lang="lv-LV" sz="1800" dirty="0">
                <a:latin typeface="Arial Narrow" panose="020B0606020202030204" pitchFamily="34" charset="0"/>
              </a:rPr>
              <a:t>no  </a:t>
            </a:r>
          </a:p>
          <a:p>
            <a:endParaRPr lang="lv-LV" sz="1800" dirty="0">
              <a:latin typeface="Arial Narrow" panose="020B0606020202030204" pitchFamily="34" charset="0"/>
            </a:endParaRPr>
          </a:p>
          <a:p>
            <a:r>
              <a:rPr lang="lv-LV" sz="1800" dirty="0">
                <a:latin typeface="Arial Narrow" panose="020B0606020202030204" pitchFamily="34" charset="0"/>
              </a:rPr>
              <a:t>uz                 </a:t>
            </a:r>
          </a:p>
        </p:txBody>
      </p:sp>
      <p:pic>
        <p:nvPicPr>
          <p:cNvPr id="7" name="Picture 6">
            <a:extLst>
              <a:ext uri="{FF2B5EF4-FFF2-40B4-BE49-F238E27FC236}">
                <a16:creationId xmlns:a16="http://schemas.microsoft.com/office/drawing/2014/main" id="{E31DF9BA-0793-4C3A-A3AA-A88884DAD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0972" y="2405116"/>
            <a:ext cx="4446997" cy="1280311"/>
          </a:xfrm>
          <a:prstGeom prst="rect">
            <a:avLst/>
          </a:prstGeom>
        </p:spPr>
      </p:pic>
      <p:pic>
        <p:nvPicPr>
          <p:cNvPr id="8" name="Picture 7">
            <a:extLst>
              <a:ext uri="{FF2B5EF4-FFF2-40B4-BE49-F238E27FC236}">
                <a16:creationId xmlns:a16="http://schemas.microsoft.com/office/drawing/2014/main" id="{50AD2319-13FB-4E14-82ED-1A9000EEB1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0411" y="5134045"/>
            <a:ext cx="2772162" cy="390580"/>
          </a:xfrm>
          <a:prstGeom prst="rect">
            <a:avLst/>
          </a:prstGeom>
        </p:spPr>
      </p:pic>
      <p:pic>
        <p:nvPicPr>
          <p:cNvPr id="9" name="Picture 8">
            <a:extLst>
              <a:ext uri="{FF2B5EF4-FFF2-40B4-BE49-F238E27FC236}">
                <a16:creationId xmlns:a16="http://schemas.microsoft.com/office/drawing/2014/main" id="{365C403D-DD67-44C7-B1B0-3AE8E2249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411" y="5802268"/>
            <a:ext cx="2210108" cy="323895"/>
          </a:xfrm>
          <a:prstGeom prst="rect">
            <a:avLst/>
          </a:prstGeom>
        </p:spPr>
      </p:pic>
      <p:pic>
        <p:nvPicPr>
          <p:cNvPr id="10" name="Picture 9">
            <a:extLst>
              <a:ext uri="{FF2B5EF4-FFF2-40B4-BE49-F238E27FC236}">
                <a16:creationId xmlns:a16="http://schemas.microsoft.com/office/drawing/2014/main" id="{F287DBDA-E283-ACBF-3F46-1E05D62FE9EB}"/>
              </a:ext>
            </a:extLst>
          </p:cNvPr>
          <p:cNvPicPr>
            <a:picLocks noChangeAspect="1"/>
          </p:cNvPicPr>
          <p:nvPr/>
        </p:nvPicPr>
        <p:blipFill>
          <a:blip r:embed="rId5"/>
          <a:stretch>
            <a:fillRect/>
          </a:stretch>
        </p:blipFill>
        <p:spPr>
          <a:xfrm>
            <a:off x="1999573" y="1752600"/>
            <a:ext cx="292633" cy="292633"/>
          </a:xfrm>
          <a:prstGeom prst="rect">
            <a:avLst/>
          </a:prstGeom>
        </p:spPr>
      </p:pic>
      <p:pic>
        <p:nvPicPr>
          <p:cNvPr id="3" name="Picture 2">
            <a:extLst>
              <a:ext uri="{FF2B5EF4-FFF2-40B4-BE49-F238E27FC236}">
                <a16:creationId xmlns:a16="http://schemas.microsoft.com/office/drawing/2014/main" id="{8A291B2B-8A33-9F49-BAC9-16C8296771D1}"/>
              </a:ext>
            </a:extLst>
          </p:cNvPr>
          <p:cNvPicPr>
            <a:picLocks noChangeAspect="1"/>
          </p:cNvPicPr>
          <p:nvPr/>
        </p:nvPicPr>
        <p:blipFill>
          <a:blip r:embed="rId6"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1037755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EE0CF-9B96-E506-B369-50B1DC67F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A591C-07B7-7CC9-64E5-868BE06D26C1}"/>
              </a:ext>
            </a:extLst>
          </p:cNvPr>
          <p:cNvSpPr>
            <a:spLocks noGrp="1"/>
          </p:cNvSpPr>
          <p:nvPr>
            <p:ph type="title"/>
          </p:nvPr>
        </p:nvSpPr>
        <p:spPr>
          <a:xfrm>
            <a:off x="1828800" y="379401"/>
            <a:ext cx="6096000" cy="1036642"/>
          </a:xfrm>
        </p:spPr>
        <p:txBody>
          <a:bodyPr/>
          <a:lstStyle/>
          <a:p>
            <a:r>
              <a:rPr lang="lv-LV" dirty="0">
                <a:solidFill>
                  <a:schemeClr val="accent2">
                    <a:lumMod val="75000"/>
                  </a:schemeClr>
                </a:solidFill>
              </a:rPr>
              <a:t>Administratīvā vērtēšana</a:t>
            </a:r>
          </a:p>
        </p:txBody>
      </p:sp>
      <p:graphicFrame>
        <p:nvGraphicFramePr>
          <p:cNvPr id="7" name="Content Placeholder 6">
            <a:extLst>
              <a:ext uri="{FF2B5EF4-FFF2-40B4-BE49-F238E27FC236}">
                <a16:creationId xmlns:a16="http://schemas.microsoft.com/office/drawing/2014/main" id="{0572DD8F-7EA5-F106-E5E9-C0C3BBDCA293}"/>
              </a:ext>
            </a:extLst>
          </p:cNvPr>
          <p:cNvGraphicFramePr>
            <a:graphicFrameLocks noGrp="1"/>
          </p:cNvGraphicFramePr>
          <p:nvPr>
            <p:ph idx="1"/>
            <p:extLst>
              <p:ext uri="{D42A27DB-BD31-4B8C-83A1-F6EECF244321}">
                <p14:modId xmlns:p14="http://schemas.microsoft.com/office/powerpoint/2010/main" val="1683889154"/>
              </p:ext>
            </p:extLst>
          </p:nvPr>
        </p:nvGraphicFramePr>
        <p:xfrm>
          <a:off x="433118" y="897723"/>
          <a:ext cx="8201924" cy="5278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A065AAA1-FB31-DAF8-EF39-79EC01306AE6}"/>
              </a:ext>
            </a:extLst>
          </p:cNvPr>
          <p:cNvPicPr>
            <a:picLocks noChangeAspect="1"/>
          </p:cNvPicPr>
          <p:nvPr/>
        </p:nvPicPr>
        <p:blipFill>
          <a:blip r:embed="rId7" cstate="print"/>
          <a:srcRect/>
          <a:stretch>
            <a:fillRect/>
          </a:stretch>
        </p:blipFill>
        <p:spPr bwMode="auto">
          <a:xfrm>
            <a:off x="7164117" y="66437"/>
            <a:ext cx="1809422" cy="757242"/>
          </a:xfrm>
          <a:prstGeom prst="rect">
            <a:avLst/>
          </a:prstGeom>
          <a:noFill/>
          <a:ln w="9525">
            <a:noFill/>
            <a:miter lim="800000"/>
            <a:headEnd/>
            <a:tailEnd/>
          </a:ln>
        </p:spPr>
      </p:pic>
      <p:pic>
        <p:nvPicPr>
          <p:cNvPr id="8" name="Picture 7">
            <a:extLst>
              <a:ext uri="{FF2B5EF4-FFF2-40B4-BE49-F238E27FC236}">
                <a16:creationId xmlns:a16="http://schemas.microsoft.com/office/drawing/2014/main" id="{9CAC97B4-09DC-10B5-3B05-CE60827A7912}"/>
              </a:ext>
            </a:extLst>
          </p:cNvPr>
          <p:cNvPicPr>
            <a:picLocks noChangeAspect="1"/>
          </p:cNvPicPr>
          <p:nvPr/>
        </p:nvPicPr>
        <p:blipFill>
          <a:blip r:embed="rId8"/>
          <a:srcRect t="6535" r="7009"/>
          <a:stretch>
            <a:fillRect/>
          </a:stretch>
        </p:blipFill>
        <p:spPr>
          <a:xfrm>
            <a:off x="1720335" y="897722"/>
            <a:ext cx="5706930" cy="5426877"/>
          </a:xfrm>
          <a:prstGeom prst="rect">
            <a:avLst/>
          </a:prstGeom>
        </p:spPr>
      </p:pic>
    </p:spTree>
    <p:extLst>
      <p:ext uri="{BB962C8B-B14F-4D97-AF65-F5344CB8AC3E}">
        <p14:creationId xmlns:p14="http://schemas.microsoft.com/office/powerpoint/2010/main" val="2933858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C2BBC-B92D-47D2-986F-426462315765}"/>
              </a:ext>
            </a:extLst>
          </p:cNvPr>
          <p:cNvSpPr>
            <a:spLocks noGrp="1"/>
          </p:cNvSpPr>
          <p:nvPr>
            <p:ph type="title"/>
          </p:nvPr>
        </p:nvSpPr>
        <p:spPr>
          <a:xfrm>
            <a:off x="2078877" y="748941"/>
            <a:ext cx="6096000" cy="1036642"/>
          </a:xfrm>
        </p:spPr>
        <p:txBody>
          <a:bodyPr/>
          <a:lstStyle/>
          <a:p>
            <a:r>
              <a:rPr lang="lv-LV" dirty="0">
                <a:solidFill>
                  <a:schemeClr val="accent2">
                    <a:lumMod val="75000"/>
                  </a:schemeClr>
                </a:solidFill>
              </a:rPr>
              <a:t>Zinātniskās izvērtēšanas organizācija</a:t>
            </a:r>
          </a:p>
        </p:txBody>
      </p:sp>
      <p:sp>
        <p:nvSpPr>
          <p:cNvPr id="73" name="Rectangle 72">
            <a:extLst>
              <a:ext uri="{FF2B5EF4-FFF2-40B4-BE49-F238E27FC236}">
                <a16:creationId xmlns:a16="http://schemas.microsoft.com/office/drawing/2014/main" id="{5419732F-3185-4D49-B785-30C544E27F2B}"/>
              </a:ext>
            </a:extLst>
          </p:cNvPr>
          <p:cNvSpPr/>
          <p:nvPr/>
        </p:nvSpPr>
        <p:spPr>
          <a:xfrm>
            <a:off x="399986" y="3693034"/>
            <a:ext cx="8279192" cy="747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75" name="Oval 74">
            <a:extLst>
              <a:ext uri="{FF2B5EF4-FFF2-40B4-BE49-F238E27FC236}">
                <a16:creationId xmlns:a16="http://schemas.microsoft.com/office/drawing/2014/main" id="{0CE0532A-7F03-4510-98BC-34F402BD315E}"/>
              </a:ext>
            </a:extLst>
          </p:cNvPr>
          <p:cNvSpPr/>
          <p:nvPr/>
        </p:nvSpPr>
        <p:spPr>
          <a:xfrm>
            <a:off x="350715" y="3533139"/>
            <a:ext cx="363991" cy="365652"/>
          </a:xfrm>
          <a:prstGeom prst="ellipse">
            <a:avLst/>
          </a:prstGeom>
          <a:solidFill>
            <a:schemeClr val="bg1">
              <a:lumMod val="65000"/>
            </a:schemeClr>
          </a:solidFill>
          <a:ln>
            <a:solidFill>
              <a:srgbClr val="FD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77" name="Oval 76">
            <a:extLst>
              <a:ext uri="{FF2B5EF4-FFF2-40B4-BE49-F238E27FC236}">
                <a16:creationId xmlns:a16="http://schemas.microsoft.com/office/drawing/2014/main" id="{74F6A971-BA61-4ADF-B0ED-80247C75FFB2}"/>
              </a:ext>
            </a:extLst>
          </p:cNvPr>
          <p:cNvSpPr/>
          <p:nvPr/>
        </p:nvSpPr>
        <p:spPr>
          <a:xfrm>
            <a:off x="2190055" y="3547603"/>
            <a:ext cx="365652" cy="365652"/>
          </a:xfrm>
          <a:prstGeom prst="ellipse">
            <a:avLst/>
          </a:prstGeom>
          <a:solidFill>
            <a:schemeClr val="bg1">
              <a:lumMod val="65000"/>
            </a:schemeClr>
          </a:solidFill>
          <a:ln>
            <a:solidFill>
              <a:srgbClr val="FD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79" name="Oval 78">
            <a:extLst>
              <a:ext uri="{FF2B5EF4-FFF2-40B4-BE49-F238E27FC236}">
                <a16:creationId xmlns:a16="http://schemas.microsoft.com/office/drawing/2014/main" id="{A1EFFE85-826C-41C4-9CE5-BB4A8F6D9062}"/>
              </a:ext>
            </a:extLst>
          </p:cNvPr>
          <p:cNvSpPr/>
          <p:nvPr/>
        </p:nvSpPr>
        <p:spPr>
          <a:xfrm>
            <a:off x="4303512" y="3545610"/>
            <a:ext cx="365652" cy="365652"/>
          </a:xfrm>
          <a:prstGeom prst="ellipse">
            <a:avLst/>
          </a:prstGeom>
          <a:solidFill>
            <a:schemeClr val="bg1">
              <a:lumMod val="65000"/>
            </a:schemeClr>
          </a:solidFill>
          <a:ln>
            <a:solidFill>
              <a:srgbClr val="FD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81" name="Oval 80">
            <a:extLst>
              <a:ext uri="{FF2B5EF4-FFF2-40B4-BE49-F238E27FC236}">
                <a16:creationId xmlns:a16="http://schemas.microsoft.com/office/drawing/2014/main" id="{D4C87ED8-855F-456A-A297-C8F824125042}"/>
              </a:ext>
            </a:extLst>
          </p:cNvPr>
          <p:cNvSpPr/>
          <p:nvPr/>
        </p:nvSpPr>
        <p:spPr>
          <a:xfrm>
            <a:off x="6381633" y="3513842"/>
            <a:ext cx="363990" cy="365652"/>
          </a:xfrm>
          <a:prstGeom prst="ellipse">
            <a:avLst/>
          </a:prstGeom>
          <a:solidFill>
            <a:schemeClr val="bg1">
              <a:lumMod val="65000"/>
            </a:schemeClr>
          </a:solidFill>
          <a:ln>
            <a:solidFill>
              <a:srgbClr val="FD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83" name="Oval 82">
            <a:extLst>
              <a:ext uri="{FF2B5EF4-FFF2-40B4-BE49-F238E27FC236}">
                <a16:creationId xmlns:a16="http://schemas.microsoft.com/office/drawing/2014/main" id="{4FDA5513-A6E9-467A-8432-BEC044698756}"/>
              </a:ext>
            </a:extLst>
          </p:cNvPr>
          <p:cNvSpPr/>
          <p:nvPr/>
        </p:nvSpPr>
        <p:spPr>
          <a:xfrm>
            <a:off x="8313526" y="3517730"/>
            <a:ext cx="365652" cy="365652"/>
          </a:xfrm>
          <a:prstGeom prst="ellipse">
            <a:avLst/>
          </a:prstGeom>
          <a:solidFill>
            <a:schemeClr val="bg1">
              <a:lumMod val="65000"/>
            </a:schemeClr>
          </a:solidFill>
          <a:ln>
            <a:solidFill>
              <a:srgbClr val="FD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85" name="Rectangle 15">
            <a:extLst>
              <a:ext uri="{FF2B5EF4-FFF2-40B4-BE49-F238E27FC236}">
                <a16:creationId xmlns:a16="http://schemas.microsoft.com/office/drawing/2014/main" id="{CC7BB259-4B4B-46BC-91EE-7BE987C23DC2}"/>
              </a:ext>
            </a:extLst>
          </p:cNvPr>
          <p:cNvSpPr>
            <a:spLocks noChangeArrowheads="1"/>
          </p:cNvSpPr>
          <p:nvPr/>
        </p:nvSpPr>
        <p:spPr bwMode="auto">
          <a:xfrm>
            <a:off x="-40234" y="3002704"/>
            <a:ext cx="11684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b="1" dirty="0">
                <a:solidFill>
                  <a:schemeClr val="accent2">
                    <a:lumMod val="75000"/>
                  </a:schemeClr>
                </a:solidFill>
                <a:latin typeface="Verdana" panose="020B0604030504040204" pitchFamily="34" charset="0"/>
                <a:ea typeface="Verdana" panose="020B0604030504040204" pitchFamily="34" charset="0"/>
              </a:rPr>
              <a:t>Ekspertu meklēšana</a:t>
            </a:r>
          </a:p>
        </p:txBody>
      </p:sp>
      <p:sp>
        <p:nvSpPr>
          <p:cNvPr id="87" name="Rectangle 16">
            <a:extLst>
              <a:ext uri="{FF2B5EF4-FFF2-40B4-BE49-F238E27FC236}">
                <a16:creationId xmlns:a16="http://schemas.microsoft.com/office/drawing/2014/main" id="{63771668-03F5-468D-A1C2-FDF0A1396BEE}"/>
              </a:ext>
            </a:extLst>
          </p:cNvPr>
          <p:cNvSpPr>
            <a:spLocks noChangeArrowheads="1"/>
          </p:cNvSpPr>
          <p:nvPr/>
        </p:nvSpPr>
        <p:spPr bwMode="auto">
          <a:xfrm>
            <a:off x="3711128" y="2996106"/>
            <a:ext cx="15673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b="1" dirty="0">
                <a:solidFill>
                  <a:schemeClr val="accent2">
                    <a:lumMod val="75000"/>
                  </a:schemeClr>
                </a:solidFill>
                <a:latin typeface="Verdana" panose="020B0604030504040204" pitchFamily="34" charset="0"/>
                <a:ea typeface="Verdana" panose="020B0604030504040204" pitchFamily="34" charset="0"/>
              </a:rPr>
              <a:t>Līguma slēgšana</a:t>
            </a:r>
          </a:p>
        </p:txBody>
      </p:sp>
      <p:sp>
        <p:nvSpPr>
          <p:cNvPr id="89" name="Rectangle 17">
            <a:extLst>
              <a:ext uri="{FF2B5EF4-FFF2-40B4-BE49-F238E27FC236}">
                <a16:creationId xmlns:a16="http://schemas.microsoft.com/office/drawing/2014/main" id="{3ADF21D1-A005-408B-A8AF-0D6C905A11C7}"/>
              </a:ext>
            </a:extLst>
          </p:cNvPr>
          <p:cNvSpPr>
            <a:spLocks noChangeArrowheads="1"/>
          </p:cNvSpPr>
          <p:nvPr/>
        </p:nvSpPr>
        <p:spPr bwMode="auto">
          <a:xfrm>
            <a:off x="1824001" y="3006501"/>
            <a:ext cx="12249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b="1" dirty="0">
                <a:solidFill>
                  <a:schemeClr val="accent2">
                    <a:lumMod val="75000"/>
                  </a:schemeClr>
                </a:solidFill>
                <a:latin typeface="Verdana" panose="020B0604030504040204" pitchFamily="34" charset="0"/>
                <a:ea typeface="Verdana" panose="020B0604030504040204" pitchFamily="34" charset="0"/>
              </a:rPr>
              <a:t>Ekspertu uzrunāšana</a:t>
            </a:r>
          </a:p>
        </p:txBody>
      </p:sp>
      <p:sp>
        <p:nvSpPr>
          <p:cNvPr id="91" name="Rectangle 18">
            <a:extLst>
              <a:ext uri="{FF2B5EF4-FFF2-40B4-BE49-F238E27FC236}">
                <a16:creationId xmlns:a16="http://schemas.microsoft.com/office/drawing/2014/main" id="{37F66828-984A-452A-BF4B-303F3BFA43AA}"/>
              </a:ext>
            </a:extLst>
          </p:cNvPr>
          <p:cNvSpPr>
            <a:spLocks noChangeArrowheads="1"/>
          </p:cNvSpPr>
          <p:nvPr/>
        </p:nvSpPr>
        <p:spPr bwMode="auto">
          <a:xfrm>
            <a:off x="5986288" y="2994751"/>
            <a:ext cx="12249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b="1" dirty="0">
                <a:solidFill>
                  <a:schemeClr val="accent2">
                    <a:lumMod val="75000"/>
                  </a:schemeClr>
                </a:solidFill>
                <a:latin typeface="Verdana" panose="020B0604030504040204" pitchFamily="34" charset="0"/>
                <a:ea typeface="Verdana" panose="020B0604030504040204" pitchFamily="34" charset="0"/>
              </a:rPr>
              <a:t>Izvērtēšana</a:t>
            </a:r>
          </a:p>
        </p:txBody>
      </p:sp>
      <p:sp>
        <p:nvSpPr>
          <p:cNvPr id="93" name="Rectangle 19">
            <a:extLst>
              <a:ext uri="{FF2B5EF4-FFF2-40B4-BE49-F238E27FC236}">
                <a16:creationId xmlns:a16="http://schemas.microsoft.com/office/drawing/2014/main" id="{DB9AA070-951B-4FB0-9A5F-38D7846791DC}"/>
              </a:ext>
            </a:extLst>
          </p:cNvPr>
          <p:cNvSpPr>
            <a:spLocks noChangeArrowheads="1"/>
          </p:cNvSpPr>
          <p:nvPr/>
        </p:nvSpPr>
        <p:spPr bwMode="auto">
          <a:xfrm>
            <a:off x="7960628" y="2990252"/>
            <a:ext cx="1467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lv-LV" altLang="lv-LV" sz="1200" b="1" dirty="0">
                <a:solidFill>
                  <a:schemeClr val="accent2">
                    <a:lumMod val="75000"/>
                  </a:schemeClr>
                </a:solidFill>
                <a:latin typeface="Verdana" panose="020B0604030504040204" pitchFamily="34" charset="0"/>
                <a:ea typeface="Verdana" panose="020B0604030504040204" pitchFamily="34" charset="0"/>
              </a:rPr>
              <a:t>Pārbaude</a:t>
            </a:r>
          </a:p>
        </p:txBody>
      </p:sp>
      <p:sp>
        <p:nvSpPr>
          <p:cNvPr id="95" name="Rectangle 3">
            <a:extLst>
              <a:ext uri="{FF2B5EF4-FFF2-40B4-BE49-F238E27FC236}">
                <a16:creationId xmlns:a16="http://schemas.microsoft.com/office/drawing/2014/main" id="{622B863D-1077-4F61-A813-833E4941AE00}"/>
              </a:ext>
            </a:extLst>
          </p:cNvPr>
          <p:cNvSpPr>
            <a:spLocks noChangeArrowheads="1"/>
          </p:cNvSpPr>
          <p:nvPr/>
        </p:nvSpPr>
        <p:spPr bwMode="auto">
          <a:xfrm>
            <a:off x="5617955" y="4069945"/>
            <a:ext cx="1961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dirty="0">
                <a:solidFill>
                  <a:schemeClr val="tx1">
                    <a:lumMod val="95000"/>
                    <a:lumOff val="5000"/>
                  </a:schemeClr>
                </a:solidFill>
                <a:latin typeface="Verdana" panose="020B0604030504040204" pitchFamily="34" charset="0"/>
                <a:ea typeface="Verdana" panose="020B0604030504040204" pitchFamily="34" charset="0"/>
              </a:rPr>
              <a:t>Eksperti vērtē atbilstoši kritērijiem</a:t>
            </a:r>
          </a:p>
        </p:txBody>
      </p:sp>
      <p:sp>
        <p:nvSpPr>
          <p:cNvPr id="97" name="Rectangle 22">
            <a:extLst>
              <a:ext uri="{FF2B5EF4-FFF2-40B4-BE49-F238E27FC236}">
                <a16:creationId xmlns:a16="http://schemas.microsoft.com/office/drawing/2014/main" id="{3B61BB20-BA01-4D31-9E67-1A274EACF3CC}"/>
              </a:ext>
            </a:extLst>
          </p:cNvPr>
          <p:cNvSpPr>
            <a:spLocks noChangeArrowheads="1"/>
          </p:cNvSpPr>
          <p:nvPr/>
        </p:nvSpPr>
        <p:spPr bwMode="auto">
          <a:xfrm>
            <a:off x="1504226" y="4134779"/>
            <a:ext cx="180798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dirty="0">
                <a:solidFill>
                  <a:schemeClr val="tx1">
                    <a:lumMod val="95000"/>
                    <a:lumOff val="5000"/>
                  </a:schemeClr>
                </a:solidFill>
                <a:latin typeface="Verdana" panose="020B0604030504040204" pitchFamily="34" charset="0"/>
                <a:ea typeface="Verdana" panose="020B0604030504040204" pitchFamily="34" charset="0"/>
              </a:rPr>
              <a:t>Ekspertus uzrunā, ņemot vērā nozari un projektus, interešu konflikta neesamību</a:t>
            </a:r>
          </a:p>
        </p:txBody>
      </p:sp>
      <p:sp>
        <p:nvSpPr>
          <p:cNvPr id="99" name="Rectangle 23">
            <a:extLst>
              <a:ext uri="{FF2B5EF4-FFF2-40B4-BE49-F238E27FC236}">
                <a16:creationId xmlns:a16="http://schemas.microsoft.com/office/drawing/2014/main" id="{5796B78A-6ECB-4E6E-A4ED-54FC448E13C5}"/>
              </a:ext>
            </a:extLst>
          </p:cNvPr>
          <p:cNvSpPr>
            <a:spLocks noChangeArrowheads="1"/>
          </p:cNvSpPr>
          <p:nvPr/>
        </p:nvSpPr>
        <p:spPr bwMode="auto">
          <a:xfrm>
            <a:off x="3590796" y="4090454"/>
            <a:ext cx="1807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dirty="0">
                <a:solidFill>
                  <a:schemeClr val="tx1">
                    <a:lumMod val="95000"/>
                    <a:lumOff val="5000"/>
                  </a:schemeClr>
                </a:solidFill>
                <a:latin typeface="Verdana" panose="020B0604030504040204" pitchFamily="34" charset="0"/>
                <a:ea typeface="Verdana" panose="020B0604030504040204" pitchFamily="34" charset="0"/>
              </a:rPr>
              <a:t>Noslēdz līgumu, eksperts paraksta apliecinājumu, pieeja informācijas sistēmai</a:t>
            </a:r>
          </a:p>
        </p:txBody>
      </p:sp>
      <p:sp>
        <p:nvSpPr>
          <p:cNvPr id="101" name="Rectangle 24">
            <a:extLst>
              <a:ext uri="{FF2B5EF4-FFF2-40B4-BE49-F238E27FC236}">
                <a16:creationId xmlns:a16="http://schemas.microsoft.com/office/drawing/2014/main" id="{AFD39D56-DD4D-4D66-AB38-B252F9F6D834}"/>
              </a:ext>
            </a:extLst>
          </p:cNvPr>
          <p:cNvSpPr>
            <a:spLocks noChangeArrowheads="1"/>
          </p:cNvSpPr>
          <p:nvPr/>
        </p:nvSpPr>
        <p:spPr bwMode="auto">
          <a:xfrm>
            <a:off x="-40234" y="4077983"/>
            <a:ext cx="152714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dirty="0">
                <a:solidFill>
                  <a:schemeClr val="tx1">
                    <a:lumMod val="95000"/>
                    <a:lumOff val="5000"/>
                  </a:schemeClr>
                </a:solidFill>
                <a:latin typeface="Verdana" panose="020B0604030504040204" pitchFamily="34" charset="0"/>
                <a:ea typeface="Verdana" panose="020B0604030504040204" pitchFamily="34" charset="0"/>
              </a:rPr>
              <a:t>EK datubāze vai līdzvērtīga datubāze,</a:t>
            </a:r>
          </a:p>
          <a:p>
            <a:pPr algn="ctr"/>
            <a:r>
              <a:rPr lang="lv-LV" altLang="lv-LV" sz="1200" dirty="0" err="1">
                <a:solidFill>
                  <a:schemeClr val="tx1">
                    <a:lumMod val="95000"/>
                    <a:lumOff val="5000"/>
                  </a:schemeClr>
                </a:solidFill>
                <a:latin typeface="Verdana" panose="020B0604030504040204" pitchFamily="34" charset="0"/>
                <a:ea typeface="Verdana" panose="020B0604030504040204" pitchFamily="34" charset="0"/>
              </a:rPr>
              <a:t>CoI</a:t>
            </a:r>
            <a:r>
              <a:rPr lang="lv-LV" altLang="lv-LV" sz="1200" dirty="0">
                <a:solidFill>
                  <a:schemeClr val="tx1">
                    <a:lumMod val="95000"/>
                    <a:lumOff val="5000"/>
                  </a:schemeClr>
                </a:solidFill>
                <a:latin typeface="Verdana" panose="020B0604030504040204" pitchFamily="34" charset="0"/>
                <a:ea typeface="Verdana" panose="020B0604030504040204" pitchFamily="34" charset="0"/>
              </a:rPr>
              <a:t> pārbaude, «līdzinieka» princips</a:t>
            </a:r>
          </a:p>
        </p:txBody>
      </p:sp>
      <p:sp>
        <p:nvSpPr>
          <p:cNvPr id="103" name="Rectangle 25">
            <a:extLst>
              <a:ext uri="{FF2B5EF4-FFF2-40B4-BE49-F238E27FC236}">
                <a16:creationId xmlns:a16="http://schemas.microsoft.com/office/drawing/2014/main" id="{B3048120-2CC1-46FD-B3C8-1DC23EC37B4E}"/>
              </a:ext>
            </a:extLst>
          </p:cNvPr>
          <p:cNvSpPr>
            <a:spLocks noChangeArrowheads="1"/>
          </p:cNvSpPr>
          <p:nvPr/>
        </p:nvSpPr>
        <p:spPr bwMode="auto">
          <a:xfrm>
            <a:off x="7724551" y="4027000"/>
            <a:ext cx="15436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lv-LV" altLang="lv-LV" sz="1200" dirty="0">
                <a:solidFill>
                  <a:schemeClr val="tx1">
                    <a:lumMod val="95000"/>
                    <a:lumOff val="5000"/>
                  </a:schemeClr>
                </a:solidFill>
                <a:latin typeface="Verdana" panose="020B0604030504040204" pitchFamily="34" charset="0"/>
                <a:ea typeface="Verdana" panose="020B0604030504040204" pitchFamily="34" charset="0"/>
              </a:rPr>
              <a:t>Projekta sekretārs pārbauda vērtējumu, lūdz pārstrādāt vai apstiprina</a:t>
            </a:r>
          </a:p>
        </p:txBody>
      </p:sp>
      <p:pic>
        <p:nvPicPr>
          <p:cNvPr id="3" name="Picture 2">
            <a:extLst>
              <a:ext uri="{FF2B5EF4-FFF2-40B4-BE49-F238E27FC236}">
                <a16:creationId xmlns:a16="http://schemas.microsoft.com/office/drawing/2014/main" id="{3955B999-3204-E8F7-CFD4-ADEB13A126E3}"/>
              </a:ext>
            </a:extLst>
          </p:cNvPr>
          <p:cNvPicPr>
            <a:picLocks noChangeAspect="1"/>
          </p:cNvPicPr>
          <p:nvPr/>
        </p:nvPicPr>
        <p:blipFill>
          <a:blip r:embed="rId2"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2082329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4381" y="366099"/>
            <a:ext cx="6456381" cy="110788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p>
            <a:r>
              <a:rPr lang="lv-LV" dirty="0">
                <a:solidFill>
                  <a:schemeClr val="accent2">
                    <a:lumMod val="75000"/>
                  </a:schemeClr>
                </a:solidFill>
              </a:rPr>
              <a:t>Zinātniskās vērtēšanas </a:t>
            </a:r>
            <a:br>
              <a:rPr lang="lv-LV" dirty="0">
                <a:solidFill>
                  <a:schemeClr val="accent2">
                    <a:lumMod val="75000"/>
                  </a:schemeClr>
                </a:solidFill>
              </a:rPr>
            </a:br>
            <a:r>
              <a:rPr lang="lv-LV" dirty="0">
                <a:solidFill>
                  <a:schemeClr val="accent2">
                    <a:lumMod val="75000"/>
                  </a:schemeClr>
                </a:solidFill>
              </a:rPr>
              <a:t>kritēriji (1)</a:t>
            </a:r>
            <a:endParaRPr lang="en-GB" dirty="0">
              <a:solidFill>
                <a:schemeClr val="accent2">
                  <a:lumMod val="75000"/>
                </a:schemeClr>
              </a:solidFill>
            </a:endParaRPr>
          </a:p>
        </p:txBody>
      </p:sp>
      <p:sp>
        <p:nvSpPr>
          <p:cNvPr id="6" name="Slide Number Placeholder 5"/>
          <p:cNvSpPr>
            <a:spLocks noGrp="1"/>
          </p:cNvSpPr>
          <p:nvPr>
            <p:ph type="sldNum" sz="quarter" idx="13"/>
          </p:nvPr>
        </p:nvSpPr>
        <p:spPr>
          <a:xfrm>
            <a:off x="8509081" y="7392941"/>
            <a:ext cx="304800" cy="304800"/>
          </a:xfrm>
        </p:spPr>
        <p:txBody>
          <a:bodyPr/>
          <a:lstStyle/>
          <a:p>
            <a:fld id="{42946E5A-BBED-4218-981B-333F83EE957B}" type="slidenum">
              <a:rPr lang="en-US" altLang="lv-LV" smtClean="0"/>
              <a:pPr/>
              <a:t>37</a:t>
            </a:fld>
            <a:endParaRPr lang="en-US" altLang="lv-LV"/>
          </a:p>
        </p:txBody>
      </p:sp>
      <p:graphicFrame>
        <p:nvGraphicFramePr>
          <p:cNvPr id="9" name="Content Placeholder 6"/>
          <p:cNvGraphicFramePr>
            <a:graphicFrameLocks noGrp="1"/>
          </p:cNvGraphicFramePr>
          <p:nvPr>
            <p:ph idx="1"/>
            <p:extLst>
              <p:ext uri="{D42A27DB-BD31-4B8C-83A1-F6EECF244321}">
                <p14:modId xmlns:p14="http://schemas.microsoft.com/office/powerpoint/2010/main" val="1174779152"/>
              </p:ext>
            </p:extLst>
          </p:nvPr>
        </p:nvGraphicFramePr>
        <p:xfrm>
          <a:off x="5848343" y="2295219"/>
          <a:ext cx="2713974" cy="2694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2"/>
          <p:cNvSpPr txBox="1">
            <a:spLocks noChangeArrowheads="1"/>
          </p:cNvSpPr>
          <p:nvPr/>
        </p:nvSpPr>
        <p:spPr bwMode="auto">
          <a:xfrm>
            <a:off x="5897830" y="2659007"/>
            <a:ext cx="7826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lv-LV" altLang="lv-LV" sz="16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30%</a:t>
            </a:r>
          </a:p>
        </p:txBody>
      </p:sp>
      <p:sp>
        <p:nvSpPr>
          <p:cNvPr id="11" name="TextBox 2"/>
          <p:cNvSpPr txBox="1">
            <a:spLocks noChangeArrowheads="1"/>
          </p:cNvSpPr>
          <p:nvPr/>
        </p:nvSpPr>
        <p:spPr bwMode="auto">
          <a:xfrm>
            <a:off x="6068572" y="3473306"/>
            <a:ext cx="8323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lv-LV" altLang="lv-LV" sz="16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50%</a:t>
            </a:r>
          </a:p>
        </p:txBody>
      </p:sp>
      <p:sp>
        <p:nvSpPr>
          <p:cNvPr id="12" name="TextBox 2"/>
          <p:cNvSpPr txBox="1">
            <a:spLocks noChangeArrowheads="1"/>
          </p:cNvSpPr>
          <p:nvPr/>
        </p:nvSpPr>
        <p:spPr bwMode="auto">
          <a:xfrm>
            <a:off x="5877386" y="4274241"/>
            <a:ext cx="823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lv-LV" altLang="lv-LV" sz="16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20%</a:t>
            </a:r>
          </a:p>
        </p:txBody>
      </p:sp>
      <p:sp>
        <p:nvSpPr>
          <p:cNvPr id="15" name="Rectangle 1"/>
          <p:cNvSpPr>
            <a:spLocks noChangeArrowheads="1"/>
          </p:cNvSpPr>
          <p:nvPr/>
        </p:nvSpPr>
        <p:spPr bwMode="auto">
          <a:xfrm>
            <a:off x="628048" y="1673132"/>
            <a:ext cx="4977832" cy="358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12725" indent="-212725">
              <a:defRPr sz="1700">
                <a:solidFill>
                  <a:schemeClr val="tx1"/>
                </a:solidFill>
                <a:latin typeface="Times New Roman" panose="02020603050405020304" pitchFamily="18" charset="0"/>
                <a:ea typeface="MS PGothic" panose="020B0600070205080204" pitchFamily="34" charset="-128"/>
              </a:defRPr>
            </a:lvl1pPr>
            <a:lvl2pPr>
              <a:defRPr sz="1700">
                <a:solidFill>
                  <a:schemeClr val="tx1"/>
                </a:solidFill>
                <a:latin typeface="Times New Roman" panose="02020603050405020304" pitchFamily="18" charset="0"/>
                <a:ea typeface="MS PGothic" panose="020B0600070205080204" pitchFamily="34" charset="-128"/>
              </a:defRPr>
            </a:lvl2pPr>
            <a:lvl3pPr>
              <a:defRPr sz="1700">
                <a:solidFill>
                  <a:schemeClr val="tx1"/>
                </a:solidFill>
                <a:latin typeface="Times New Roman" panose="02020603050405020304" pitchFamily="18" charset="0"/>
                <a:ea typeface="MS PGothic" panose="020B0600070205080204" pitchFamily="34" charset="-128"/>
              </a:defRPr>
            </a:lvl3pPr>
            <a:lvl4pPr>
              <a:defRPr sz="1700">
                <a:solidFill>
                  <a:schemeClr val="tx1"/>
                </a:solidFill>
                <a:latin typeface="Times New Roman" panose="02020603050405020304" pitchFamily="18" charset="0"/>
                <a:ea typeface="MS PGothic" panose="020B0600070205080204" pitchFamily="34" charset="-128"/>
              </a:defRPr>
            </a:lvl4pPr>
            <a:lvl5pPr>
              <a:defRPr sz="1700">
                <a:solidFill>
                  <a:schemeClr val="tx1"/>
                </a:solidFill>
                <a:latin typeface="Times New Roman" panose="02020603050405020304" pitchFamily="18" charset="0"/>
                <a:ea typeface="MS PGothic" panose="020B0600070205080204" pitchFamily="34" charset="-128"/>
              </a:defRPr>
            </a:lvl5pPr>
            <a:lvl6pPr marL="23352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marL="0" indent="0">
              <a:lnSpc>
                <a:spcPct val="90000"/>
              </a:lnSpc>
            </a:pPr>
            <a:endParaRPr lang="lv-LV" altLang="lv-LV" sz="1400" dirty="0">
              <a:latin typeface="Verdana" panose="020B0604030504040204" pitchFamily="34" charset="0"/>
            </a:endParaRPr>
          </a:p>
          <a:p>
            <a:pPr marL="0" indent="0">
              <a:lnSpc>
                <a:spcPct val="90000"/>
              </a:lnSpc>
            </a:pPr>
            <a:endParaRPr lang="lv-LV" altLang="lv-LV" sz="1400" dirty="0">
              <a:latin typeface="Verdana" panose="020B0604030504040204" pitchFamily="34" charset="0"/>
            </a:endParaRPr>
          </a:p>
          <a:p>
            <a:pPr marL="0" indent="0" algn="just">
              <a:lnSpc>
                <a:spcPct val="90000"/>
              </a:lnSpc>
            </a:pPr>
            <a:r>
              <a:rPr lang="lv-LV" altLang="lv-LV" sz="1400" dirty="0">
                <a:latin typeface="Verdana" panose="020B0604030504040204" pitchFamily="34" charset="0"/>
              </a:rPr>
              <a:t>Atbilstoši </a:t>
            </a:r>
            <a:r>
              <a:rPr lang="lv-LV" altLang="lv-LV" sz="1400" i="1" dirty="0" err="1">
                <a:latin typeface="Verdana" panose="020B0604030504040204" pitchFamily="34" charset="0"/>
              </a:rPr>
              <a:t>peer</a:t>
            </a:r>
            <a:r>
              <a:rPr lang="lv-LV" altLang="lv-LV" sz="1400" i="1" dirty="0">
                <a:latin typeface="Verdana" panose="020B0604030504040204" pitchFamily="34" charset="0"/>
              </a:rPr>
              <a:t> </a:t>
            </a:r>
            <a:r>
              <a:rPr lang="lv-LV" altLang="lv-LV" sz="1400" i="1" dirty="0" err="1">
                <a:latin typeface="Verdana" panose="020B0604030504040204" pitchFamily="34" charset="0"/>
              </a:rPr>
              <a:t>review</a:t>
            </a:r>
            <a:r>
              <a:rPr lang="lv-LV" altLang="lv-LV" sz="1400" dirty="0">
                <a:latin typeface="Verdana" panose="020B0604030504040204" pitchFamily="34" charset="0"/>
              </a:rPr>
              <a:t> (līdzinieku vērtēšana) principiem</a:t>
            </a:r>
          </a:p>
          <a:p>
            <a:pPr marL="0" indent="0" algn="just">
              <a:lnSpc>
                <a:spcPct val="90000"/>
              </a:lnSpc>
            </a:pPr>
            <a:endParaRPr lang="lv-LV" altLang="lv-LV" sz="1400" dirty="0">
              <a:latin typeface="Verdana" panose="020B0604030504040204" pitchFamily="34" charset="0"/>
            </a:endParaRPr>
          </a:p>
          <a:p>
            <a:pPr marL="0" indent="0" algn="just">
              <a:lnSpc>
                <a:spcPct val="90000"/>
              </a:lnSpc>
            </a:pPr>
            <a:r>
              <a:rPr lang="lv-LV" altLang="lv-LV" sz="1400" dirty="0">
                <a:latin typeface="Verdana" panose="020B0604030504040204" pitchFamily="34" charset="0"/>
              </a:rPr>
              <a:t>Eksperti ņem vērā konkursa kritērijus un apsvērumus</a:t>
            </a:r>
          </a:p>
          <a:p>
            <a:pPr algn="just">
              <a:lnSpc>
                <a:spcPct val="90000"/>
              </a:lnSpc>
              <a:buFont typeface="Arial" panose="020B0604020202020204" pitchFamily="34" charset="0"/>
              <a:buChar char="•"/>
            </a:pPr>
            <a:endParaRPr lang="lv-LV" altLang="lv-LV" sz="1400" dirty="0">
              <a:latin typeface="Verdana" panose="020B0604030504040204" pitchFamily="34" charset="0"/>
            </a:endParaRPr>
          </a:p>
          <a:p>
            <a:pPr marL="0" indent="0" algn="just">
              <a:lnSpc>
                <a:spcPct val="90000"/>
              </a:lnSpc>
            </a:pPr>
            <a:r>
              <a:rPr lang="lv-LV" altLang="lv-LV" sz="1400" dirty="0">
                <a:latin typeface="Verdana" panose="020B0604030504040204" pitchFamily="34" charset="0"/>
              </a:rPr>
              <a:t>Visa informācija un papildu materiāli ekspertiem tiek sniegti angļu valodā</a:t>
            </a:r>
          </a:p>
          <a:p>
            <a:pPr marL="0" indent="0" algn="just">
              <a:lnSpc>
                <a:spcPct val="90000"/>
              </a:lnSpc>
            </a:pPr>
            <a:endParaRPr lang="lv-LV" altLang="lv-LV" sz="1400" dirty="0">
              <a:latin typeface="Verdana" panose="020B0604030504040204" pitchFamily="34" charset="0"/>
            </a:endParaRPr>
          </a:p>
          <a:p>
            <a:pPr marL="0" indent="0" algn="just">
              <a:lnSpc>
                <a:spcPct val="90000"/>
              </a:lnSpc>
            </a:pPr>
            <a:r>
              <a:rPr lang="lv-LV" altLang="lv-LV" sz="1400" dirty="0">
                <a:latin typeface="Verdana" panose="020B0604030504040204" pitchFamily="34" charset="0"/>
              </a:rPr>
              <a:t>Līdz 5 punkti katrā kritērijā (ar soli 0,5)</a:t>
            </a:r>
          </a:p>
          <a:p>
            <a:pPr marL="0" indent="0" algn="just">
              <a:lnSpc>
                <a:spcPct val="90000"/>
              </a:lnSpc>
            </a:pPr>
            <a:endParaRPr lang="lv-LV" altLang="lv-LV" sz="1400" dirty="0">
              <a:latin typeface="Verdana" panose="020B0604030504040204" pitchFamily="34" charset="0"/>
            </a:endParaRPr>
          </a:p>
          <a:p>
            <a:pPr marL="0" indent="0" algn="just">
              <a:lnSpc>
                <a:spcPct val="90000"/>
              </a:lnSpc>
            </a:pPr>
            <a:r>
              <a:rPr lang="lv-LV" altLang="lv-LV" sz="1400" u="sng" dirty="0">
                <a:solidFill>
                  <a:schemeClr val="accent2">
                    <a:lumMod val="75000"/>
                  </a:schemeClr>
                </a:solidFill>
                <a:latin typeface="Verdana" panose="020B0604030504040204" pitchFamily="34" charset="0"/>
              </a:rPr>
              <a:t>Kvalitātes slieksnis ir:</a:t>
            </a:r>
          </a:p>
          <a:p>
            <a:pPr marL="285750" indent="-285750" algn="just">
              <a:lnSpc>
                <a:spcPct val="90000"/>
              </a:lnSpc>
              <a:buFontTx/>
              <a:buChar char="-"/>
            </a:pPr>
            <a:r>
              <a:rPr lang="lv-LV" altLang="lv-LV" sz="1400" dirty="0">
                <a:solidFill>
                  <a:schemeClr val="accent2">
                    <a:lumMod val="75000"/>
                  </a:schemeClr>
                </a:solidFill>
                <a:latin typeface="Verdana" panose="020B0604030504040204" pitchFamily="34" charset="0"/>
              </a:rPr>
              <a:t>3 punkti Izcilības kritērijā, </a:t>
            </a:r>
          </a:p>
          <a:p>
            <a:pPr marL="285750" indent="-285750" algn="just">
              <a:lnSpc>
                <a:spcPct val="90000"/>
              </a:lnSpc>
              <a:buFontTx/>
              <a:buChar char="-"/>
            </a:pPr>
            <a:r>
              <a:rPr lang="lv-LV" altLang="lv-LV" sz="1400" dirty="0">
                <a:solidFill>
                  <a:schemeClr val="accent2">
                    <a:lumMod val="75000"/>
                  </a:schemeClr>
                </a:solidFill>
                <a:latin typeface="Verdana" panose="020B0604030504040204" pitchFamily="34" charset="0"/>
              </a:rPr>
              <a:t>3 punkti Ietekmes kritērijā, </a:t>
            </a:r>
          </a:p>
          <a:p>
            <a:pPr marL="285750" indent="-285750" algn="just">
              <a:lnSpc>
                <a:spcPct val="90000"/>
              </a:lnSpc>
              <a:buFontTx/>
              <a:buChar char="-"/>
            </a:pPr>
            <a:r>
              <a:rPr lang="lv-LV" altLang="lv-LV" sz="1400" dirty="0">
                <a:solidFill>
                  <a:schemeClr val="accent2">
                    <a:lumMod val="75000"/>
                  </a:schemeClr>
                </a:solidFill>
                <a:latin typeface="Verdana" panose="020B0604030504040204" pitchFamily="34" charset="0"/>
              </a:rPr>
              <a:t>3 Ieviešanas kritērijā, </a:t>
            </a:r>
          </a:p>
          <a:p>
            <a:pPr marL="0" indent="0" algn="just">
              <a:lnSpc>
                <a:spcPct val="90000"/>
              </a:lnSpc>
            </a:pPr>
            <a:r>
              <a:rPr lang="lv-LV" altLang="lv-LV" sz="1400" b="1" dirty="0">
                <a:solidFill>
                  <a:schemeClr val="accent2">
                    <a:lumMod val="75000"/>
                  </a:schemeClr>
                </a:solidFill>
                <a:latin typeface="Verdana" panose="020B0604030504040204" pitchFamily="34" charset="0"/>
              </a:rPr>
              <a:t>KOPĀ:</a:t>
            </a:r>
            <a:r>
              <a:rPr lang="lv-LV" altLang="lv-LV" sz="1400" dirty="0">
                <a:solidFill>
                  <a:schemeClr val="accent2">
                    <a:lumMod val="75000"/>
                  </a:schemeClr>
                </a:solidFill>
                <a:latin typeface="Verdana" panose="020B0604030504040204" pitchFamily="34" charset="0"/>
              </a:rPr>
              <a:t> </a:t>
            </a:r>
            <a:r>
              <a:rPr lang="lv-LV" altLang="lv-LV" sz="1400" b="1" dirty="0">
                <a:solidFill>
                  <a:schemeClr val="accent2">
                    <a:lumMod val="75000"/>
                  </a:schemeClr>
                </a:solidFill>
                <a:latin typeface="Verdana" panose="020B0604030504040204" pitchFamily="34" charset="0"/>
              </a:rPr>
              <a:t>9 punkti </a:t>
            </a:r>
            <a:endParaRPr lang="en-GB" altLang="lv-LV" sz="1400" b="1" dirty="0">
              <a:solidFill>
                <a:schemeClr val="accent2">
                  <a:lumMod val="75000"/>
                </a:schemeClr>
              </a:solidFill>
              <a:latin typeface="Verdana" panose="020B0604030504040204" pitchFamily="34" charset="0"/>
            </a:endParaRPr>
          </a:p>
        </p:txBody>
      </p:sp>
      <p:sp>
        <p:nvSpPr>
          <p:cNvPr id="17" name="Rectangle 49"/>
          <p:cNvSpPr>
            <a:spLocks noChangeArrowheads="1"/>
          </p:cNvSpPr>
          <p:nvPr/>
        </p:nvSpPr>
        <p:spPr bwMode="auto">
          <a:xfrm>
            <a:off x="5372572" y="5082713"/>
            <a:ext cx="3685391" cy="548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200"/>
              </a:spcAft>
            </a:pPr>
            <a:r>
              <a:rPr lang="lv-LV" altLang="lv-LV" sz="1400" b="1" dirty="0">
                <a:solidFill>
                  <a:srgbClr val="7030A0"/>
                </a:solidFill>
                <a:latin typeface="Verdana" panose="020B0604030504040204" pitchFamily="34" charset="0"/>
              </a:rPr>
              <a:t> </a:t>
            </a:r>
          </a:p>
          <a:p>
            <a:pPr algn="ctr">
              <a:spcAft>
                <a:spcPts val="200"/>
              </a:spcAft>
            </a:pPr>
            <a:r>
              <a:rPr lang="lv-LV" altLang="lv-LV" sz="1400" b="1" dirty="0">
                <a:solidFill>
                  <a:schemeClr val="accent2">
                    <a:lumMod val="75000"/>
                  </a:schemeClr>
                </a:solidFill>
                <a:latin typeface="Verdana" panose="020B0604030504040204" pitchFamily="34" charset="0"/>
              </a:rPr>
              <a:t>Konsolidētais vērtējums (K):</a:t>
            </a:r>
            <a:endParaRPr lang="lv-LV" sz="1400" i="1" dirty="0">
              <a:solidFill>
                <a:schemeClr val="accent2">
                  <a:lumMod val="75000"/>
                </a:schemeClr>
              </a:solidFill>
            </a:endParaRPr>
          </a:p>
        </p:txBody>
      </p:sp>
      <p:sp>
        <p:nvSpPr>
          <p:cNvPr id="3" name="Rectangle 2"/>
          <p:cNvSpPr>
            <a:spLocks noChangeArrowheads="1"/>
          </p:cNvSpPr>
          <p:nvPr/>
        </p:nvSpPr>
        <p:spPr bwMode="auto">
          <a:xfrm>
            <a:off x="187624" y="210386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1" name="Picture 20">
            <a:extLst>
              <a:ext uri="{FF2B5EF4-FFF2-40B4-BE49-F238E27FC236}">
                <a16:creationId xmlns:a16="http://schemas.microsoft.com/office/drawing/2014/main" id="{FAA8D16B-29E9-9A2A-A304-A405F044060A}"/>
              </a:ext>
            </a:extLst>
          </p:cNvPr>
          <p:cNvPicPr>
            <a:picLocks noChangeAspect="1"/>
          </p:cNvPicPr>
          <p:nvPr/>
        </p:nvPicPr>
        <p:blipFill>
          <a:blip r:embed="rId7"/>
          <a:stretch>
            <a:fillRect/>
          </a:stretch>
        </p:blipFill>
        <p:spPr>
          <a:xfrm>
            <a:off x="289048" y="2079541"/>
            <a:ext cx="292633" cy="292633"/>
          </a:xfrm>
          <a:prstGeom prst="rect">
            <a:avLst/>
          </a:prstGeom>
        </p:spPr>
      </p:pic>
      <p:pic>
        <p:nvPicPr>
          <p:cNvPr id="22" name="Picture 21">
            <a:extLst>
              <a:ext uri="{FF2B5EF4-FFF2-40B4-BE49-F238E27FC236}">
                <a16:creationId xmlns:a16="http://schemas.microsoft.com/office/drawing/2014/main" id="{A8A0DCDF-5CC9-FD8C-DDE4-6656F1ADC464}"/>
              </a:ext>
            </a:extLst>
          </p:cNvPr>
          <p:cNvPicPr>
            <a:picLocks noChangeAspect="1"/>
          </p:cNvPicPr>
          <p:nvPr/>
        </p:nvPicPr>
        <p:blipFill>
          <a:blip r:embed="rId7"/>
          <a:stretch>
            <a:fillRect/>
          </a:stretch>
        </p:blipFill>
        <p:spPr>
          <a:xfrm>
            <a:off x="289049" y="2642623"/>
            <a:ext cx="292633" cy="292633"/>
          </a:xfrm>
          <a:prstGeom prst="rect">
            <a:avLst/>
          </a:prstGeom>
        </p:spPr>
      </p:pic>
      <p:pic>
        <p:nvPicPr>
          <p:cNvPr id="24" name="Picture 23">
            <a:extLst>
              <a:ext uri="{FF2B5EF4-FFF2-40B4-BE49-F238E27FC236}">
                <a16:creationId xmlns:a16="http://schemas.microsoft.com/office/drawing/2014/main" id="{B1AB6B4E-14BE-8B64-8A00-0487224B0DA8}"/>
              </a:ext>
            </a:extLst>
          </p:cNvPr>
          <p:cNvPicPr>
            <a:picLocks noChangeAspect="1"/>
          </p:cNvPicPr>
          <p:nvPr/>
        </p:nvPicPr>
        <p:blipFill>
          <a:blip r:embed="rId7"/>
          <a:stretch>
            <a:fillRect/>
          </a:stretch>
        </p:blipFill>
        <p:spPr>
          <a:xfrm>
            <a:off x="293143" y="3238082"/>
            <a:ext cx="292633" cy="292633"/>
          </a:xfrm>
          <a:prstGeom prst="rect">
            <a:avLst/>
          </a:prstGeom>
        </p:spPr>
      </p:pic>
      <p:pic>
        <p:nvPicPr>
          <p:cNvPr id="28" name="Picture 27">
            <a:extLst>
              <a:ext uri="{FF2B5EF4-FFF2-40B4-BE49-F238E27FC236}">
                <a16:creationId xmlns:a16="http://schemas.microsoft.com/office/drawing/2014/main" id="{27799F0A-9F28-5C5E-BF83-391E1E4315BE}"/>
              </a:ext>
            </a:extLst>
          </p:cNvPr>
          <p:cNvPicPr>
            <a:picLocks noChangeAspect="1"/>
          </p:cNvPicPr>
          <p:nvPr/>
        </p:nvPicPr>
        <p:blipFill>
          <a:blip r:embed="rId7"/>
          <a:stretch>
            <a:fillRect/>
          </a:stretch>
        </p:blipFill>
        <p:spPr>
          <a:xfrm>
            <a:off x="312231" y="4194621"/>
            <a:ext cx="292633" cy="292633"/>
          </a:xfrm>
          <a:prstGeom prst="rect">
            <a:avLst/>
          </a:prstGeom>
        </p:spPr>
      </p:pic>
      <p:pic>
        <p:nvPicPr>
          <p:cNvPr id="5" name="Picture 4">
            <a:extLst>
              <a:ext uri="{FF2B5EF4-FFF2-40B4-BE49-F238E27FC236}">
                <a16:creationId xmlns:a16="http://schemas.microsoft.com/office/drawing/2014/main" id="{368333F9-7800-7D8A-556F-C7BF12803B20}"/>
              </a:ext>
            </a:extLst>
          </p:cNvPr>
          <p:cNvPicPr>
            <a:picLocks noChangeAspect="1"/>
          </p:cNvPicPr>
          <p:nvPr/>
        </p:nvPicPr>
        <p:blipFill>
          <a:blip r:embed="rId8" cstate="print"/>
          <a:srcRect/>
          <a:stretch>
            <a:fillRect/>
          </a:stretch>
        </p:blipFill>
        <p:spPr bwMode="auto">
          <a:xfrm>
            <a:off x="7164117" y="225683"/>
            <a:ext cx="1809422" cy="757242"/>
          </a:xfrm>
          <a:prstGeom prst="rect">
            <a:avLst/>
          </a:prstGeom>
          <a:noFill/>
          <a:ln w="9525">
            <a:noFill/>
            <a:miter lim="800000"/>
            <a:headEnd/>
            <a:tailEnd/>
          </a:ln>
        </p:spPr>
      </p:pic>
      <p:pic>
        <p:nvPicPr>
          <p:cNvPr id="8" name="Picture 7">
            <a:extLst>
              <a:ext uri="{FF2B5EF4-FFF2-40B4-BE49-F238E27FC236}">
                <a16:creationId xmlns:a16="http://schemas.microsoft.com/office/drawing/2014/main" id="{E2E23BB7-5F1E-71E2-1668-C7BAE453A7FC}"/>
              </a:ext>
            </a:extLst>
          </p:cNvPr>
          <p:cNvPicPr>
            <a:picLocks noChangeAspect="1"/>
          </p:cNvPicPr>
          <p:nvPr/>
        </p:nvPicPr>
        <p:blipFill>
          <a:blip r:embed="rId9"/>
          <a:stretch>
            <a:fillRect/>
          </a:stretch>
        </p:blipFill>
        <p:spPr>
          <a:xfrm>
            <a:off x="5127813" y="5667774"/>
            <a:ext cx="3472950" cy="339462"/>
          </a:xfrm>
          <a:prstGeom prst="rect">
            <a:avLst/>
          </a:prstGeom>
        </p:spPr>
      </p:pic>
      <p:pic>
        <p:nvPicPr>
          <p:cNvPr id="13" name="Picture 12">
            <a:extLst>
              <a:ext uri="{FF2B5EF4-FFF2-40B4-BE49-F238E27FC236}">
                <a16:creationId xmlns:a16="http://schemas.microsoft.com/office/drawing/2014/main" id="{03D67411-C2D4-C66E-3826-17B183F06A17}"/>
              </a:ext>
            </a:extLst>
          </p:cNvPr>
          <p:cNvPicPr>
            <a:picLocks noChangeAspect="1"/>
          </p:cNvPicPr>
          <p:nvPr/>
        </p:nvPicPr>
        <p:blipFill>
          <a:blip r:embed="rId7"/>
          <a:stretch>
            <a:fillRect/>
          </a:stretch>
        </p:blipFill>
        <p:spPr>
          <a:xfrm>
            <a:off x="295132" y="3852061"/>
            <a:ext cx="292633" cy="292633"/>
          </a:xfrm>
          <a:prstGeom prst="rect">
            <a:avLst/>
          </a:prstGeom>
        </p:spPr>
      </p:pic>
    </p:spTree>
    <p:extLst>
      <p:ext uri="{BB962C8B-B14F-4D97-AF65-F5344CB8AC3E}">
        <p14:creationId xmlns:p14="http://schemas.microsoft.com/office/powerpoint/2010/main" val="3170970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4090E-8D40-8A95-2468-2AA9172B6219}"/>
              </a:ext>
            </a:extLst>
          </p:cNvPr>
          <p:cNvSpPr>
            <a:spLocks noGrp="1"/>
          </p:cNvSpPr>
          <p:nvPr>
            <p:ph type="title"/>
          </p:nvPr>
        </p:nvSpPr>
        <p:spPr>
          <a:xfrm>
            <a:off x="1882878" y="124062"/>
            <a:ext cx="6096000" cy="1036642"/>
          </a:xfrm>
        </p:spPr>
        <p:txBody>
          <a:bodyPr>
            <a:normAutofit/>
          </a:bodyPr>
          <a:lstStyle/>
          <a:p>
            <a:r>
              <a:rPr lang="lv-LV" sz="2400" dirty="0">
                <a:solidFill>
                  <a:schemeClr val="accent2">
                    <a:lumMod val="75000"/>
                  </a:schemeClr>
                </a:solidFill>
              </a:rPr>
              <a:t>Zinātniskās vērtēšanas </a:t>
            </a:r>
            <a:br>
              <a:rPr lang="lv-LV" sz="2400" dirty="0">
                <a:solidFill>
                  <a:schemeClr val="accent2">
                    <a:lumMod val="75000"/>
                  </a:schemeClr>
                </a:solidFill>
              </a:rPr>
            </a:br>
            <a:r>
              <a:rPr lang="lv-LV" sz="2400" dirty="0">
                <a:solidFill>
                  <a:schemeClr val="accent2">
                    <a:lumMod val="75000"/>
                  </a:schemeClr>
                </a:solidFill>
              </a:rPr>
              <a:t>kritēriji (2)</a:t>
            </a:r>
            <a:endParaRPr lang="lv-LV" dirty="0">
              <a:solidFill>
                <a:schemeClr val="accent2">
                  <a:lumMod val="75000"/>
                </a:schemeClr>
              </a:solidFill>
            </a:endParaRPr>
          </a:p>
        </p:txBody>
      </p:sp>
      <p:graphicFrame>
        <p:nvGraphicFramePr>
          <p:cNvPr id="7" name="Content Placeholder 6">
            <a:extLst>
              <a:ext uri="{FF2B5EF4-FFF2-40B4-BE49-F238E27FC236}">
                <a16:creationId xmlns:a16="http://schemas.microsoft.com/office/drawing/2014/main" id="{B21BAF41-67F9-0D0C-8DB1-F93B76F6B4FA}"/>
              </a:ext>
            </a:extLst>
          </p:cNvPr>
          <p:cNvGraphicFramePr>
            <a:graphicFrameLocks noGrp="1"/>
          </p:cNvGraphicFramePr>
          <p:nvPr>
            <p:ph idx="1"/>
            <p:extLst>
              <p:ext uri="{D42A27DB-BD31-4B8C-83A1-F6EECF244321}">
                <p14:modId xmlns:p14="http://schemas.microsoft.com/office/powerpoint/2010/main" val="4174809061"/>
              </p:ext>
            </p:extLst>
          </p:nvPr>
        </p:nvGraphicFramePr>
        <p:xfrm>
          <a:off x="1592826" y="1090459"/>
          <a:ext cx="7093974" cy="5643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1A6B75B2-4185-6FC0-9AB9-F5021E9F13CA}"/>
              </a:ext>
            </a:extLst>
          </p:cNvPr>
          <p:cNvPicPr>
            <a:picLocks noChangeAspect="1"/>
          </p:cNvPicPr>
          <p:nvPr/>
        </p:nvPicPr>
        <p:blipFill>
          <a:blip r:embed="rId7"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2357227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419915" y="639203"/>
            <a:ext cx="4600575" cy="436713"/>
          </a:xfrm>
          <a:prstGeom prst="rect">
            <a:avLst/>
          </a:prstGeom>
          <a:solidFill>
            <a:schemeClr val="accent2">
              <a:lumMod val="75000"/>
            </a:schemeClr>
          </a:solidFill>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lv-LV" sz="1600" b="1" dirty="0">
                <a:solidFill>
                  <a:schemeClr val="bg1"/>
                </a:solidFill>
                <a:latin typeface="Verdana" panose="020B0604030504040204" pitchFamily="34" charset="0"/>
                <a:ea typeface="Verdana" panose="020B0604030504040204" pitchFamily="34" charset="0"/>
              </a:rPr>
              <a:t>PIP finansēšana</a:t>
            </a:r>
          </a:p>
        </p:txBody>
      </p:sp>
      <p:sp>
        <p:nvSpPr>
          <p:cNvPr id="9" name="Rectangle 8"/>
          <p:cNvSpPr/>
          <p:nvPr/>
        </p:nvSpPr>
        <p:spPr>
          <a:xfrm>
            <a:off x="389164" y="1813420"/>
            <a:ext cx="3669269" cy="478271"/>
          </a:xfrm>
          <a:prstGeom prst="rect">
            <a:avLst/>
          </a:prstGeom>
          <a:solidFill>
            <a:schemeClr val="accent2">
              <a:lumMod val="60000"/>
              <a:lumOff val="40000"/>
            </a:schemeClr>
          </a:solidFill>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es-ES" sz="2000" b="1" dirty="0">
                <a:solidFill>
                  <a:schemeClr val="bg1"/>
                </a:solidFill>
                <a:latin typeface="Verdana" panose="020B0604030504040204" pitchFamily="34" charset="0"/>
                <a:ea typeface="Verdana" panose="020B0604030504040204" pitchFamily="34" charset="0"/>
              </a:rPr>
              <a:t>1. kārta </a:t>
            </a:r>
            <a:r>
              <a:rPr lang="es-ES" sz="1400" b="1" dirty="0">
                <a:solidFill>
                  <a:schemeClr val="bg1"/>
                </a:solidFill>
                <a:latin typeface="Verdana" panose="020B0604030504040204" pitchFamily="34" charset="0"/>
                <a:ea typeface="Verdana" panose="020B0604030504040204" pitchFamily="34" charset="0"/>
              </a:rPr>
              <a:t>– PIP idejas atlase</a:t>
            </a:r>
            <a:endParaRPr lang="lv-LV" sz="1275" b="1" dirty="0">
              <a:solidFill>
                <a:schemeClr val="bg1"/>
              </a:solidFill>
              <a:latin typeface="Verdana" panose="020B0604030504040204" pitchFamily="34" charset="0"/>
              <a:ea typeface="Verdana" panose="020B0604030504040204" pitchFamily="34" charset="0"/>
            </a:endParaRPr>
          </a:p>
        </p:txBody>
      </p:sp>
      <p:sp>
        <p:nvSpPr>
          <p:cNvPr id="10" name="Rectangle 9"/>
          <p:cNvSpPr/>
          <p:nvPr/>
        </p:nvSpPr>
        <p:spPr>
          <a:xfrm>
            <a:off x="4720202" y="1774212"/>
            <a:ext cx="4182836" cy="523298"/>
          </a:xfrm>
          <a:prstGeom prst="rect">
            <a:avLst/>
          </a:prstGeom>
          <a:solidFill>
            <a:schemeClr val="accent2">
              <a:lumMod val="60000"/>
              <a:lumOff val="40000"/>
            </a:schemeClr>
          </a:solidFill>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anchor="ctr"/>
          <a:lstStyle/>
          <a:p>
            <a:pPr algn="ctr" eaLnBrk="1" hangingPunct="1">
              <a:defRPr/>
            </a:pPr>
            <a:r>
              <a:rPr lang="en-US" sz="2000" b="1" dirty="0">
                <a:solidFill>
                  <a:schemeClr val="bg1"/>
                </a:solidFill>
                <a:latin typeface="Verdana" panose="020B0604030504040204" pitchFamily="34" charset="0"/>
                <a:ea typeface="Verdana" panose="020B0604030504040204" pitchFamily="34" charset="0"/>
              </a:rPr>
              <a:t>2</a:t>
            </a:r>
            <a:r>
              <a:rPr lang="en-US" sz="1800" b="1" dirty="0">
                <a:solidFill>
                  <a:schemeClr val="bg1"/>
                </a:solidFill>
                <a:latin typeface="Verdana" panose="020B0604030504040204" pitchFamily="34" charset="0"/>
                <a:ea typeface="Verdana" panose="020B0604030504040204" pitchFamily="34" charset="0"/>
              </a:rPr>
              <a:t>. </a:t>
            </a:r>
            <a:r>
              <a:rPr lang="en-US" sz="2000" b="1" dirty="0">
                <a:solidFill>
                  <a:schemeClr val="bg1"/>
                </a:solidFill>
                <a:latin typeface="Verdana" panose="020B0604030504040204" pitchFamily="34" charset="0"/>
                <a:ea typeface="Verdana" panose="020B0604030504040204" pitchFamily="34" charset="0"/>
              </a:rPr>
              <a:t>kārta </a:t>
            </a:r>
            <a:r>
              <a:rPr lang="en-US" sz="1200" b="1" dirty="0">
                <a:solidFill>
                  <a:schemeClr val="bg1"/>
                </a:solidFill>
                <a:latin typeface="Verdana" panose="020B0604030504040204" pitchFamily="34" charset="0"/>
                <a:ea typeface="Verdana" panose="020B0604030504040204" pitchFamily="34" charset="0"/>
              </a:rPr>
              <a:t>– pilns pieteikums un lēmums </a:t>
            </a:r>
            <a:r>
              <a:rPr lang="lv-LV" sz="1200" b="1" dirty="0">
                <a:solidFill>
                  <a:schemeClr val="bg1"/>
                </a:solidFill>
                <a:latin typeface="Verdana" panose="020B0604030504040204" pitchFamily="34" charset="0"/>
                <a:ea typeface="Verdana" panose="020B0604030504040204" pitchFamily="34" charset="0"/>
              </a:rPr>
              <a:t>par </a:t>
            </a:r>
            <a:r>
              <a:rPr lang="en-US" sz="1200" b="1" dirty="0">
                <a:solidFill>
                  <a:schemeClr val="bg1"/>
                </a:solidFill>
                <a:latin typeface="Verdana" panose="020B0604030504040204" pitchFamily="34" charset="0"/>
                <a:ea typeface="Verdana" panose="020B0604030504040204" pitchFamily="34" charset="0"/>
              </a:rPr>
              <a:t>finansējum</a:t>
            </a:r>
            <a:r>
              <a:rPr lang="lv-LV" sz="1200" b="1" dirty="0">
                <a:solidFill>
                  <a:schemeClr val="bg1"/>
                </a:solidFill>
                <a:latin typeface="Verdana" panose="020B0604030504040204" pitchFamily="34" charset="0"/>
                <a:ea typeface="Verdana" panose="020B0604030504040204" pitchFamily="34" charset="0"/>
              </a:rPr>
              <a:t>a piešķiršanu</a:t>
            </a:r>
          </a:p>
        </p:txBody>
      </p:sp>
      <p:pic>
        <p:nvPicPr>
          <p:cNvPr id="3" name="Picture 2">
            <a:extLst>
              <a:ext uri="{FF2B5EF4-FFF2-40B4-BE49-F238E27FC236}">
                <a16:creationId xmlns:a16="http://schemas.microsoft.com/office/drawing/2014/main" id="{6F166F1D-747F-B000-F265-3739975DFAB4}"/>
              </a:ext>
            </a:extLst>
          </p:cNvPr>
          <p:cNvPicPr>
            <a:picLocks noChangeAspect="1"/>
          </p:cNvPicPr>
          <p:nvPr/>
        </p:nvPicPr>
        <p:blipFill>
          <a:blip r:embed="rId2" cstate="print"/>
          <a:srcRect/>
          <a:stretch>
            <a:fillRect/>
          </a:stretch>
        </p:blipFill>
        <p:spPr bwMode="auto">
          <a:xfrm>
            <a:off x="7253441" y="207051"/>
            <a:ext cx="1809422" cy="757242"/>
          </a:xfrm>
          <a:prstGeom prst="rect">
            <a:avLst/>
          </a:prstGeom>
          <a:noFill/>
          <a:ln w="9525">
            <a:noFill/>
            <a:miter lim="800000"/>
            <a:headEnd/>
            <a:tailEnd/>
          </a:ln>
        </p:spPr>
      </p:pic>
      <p:pic>
        <p:nvPicPr>
          <p:cNvPr id="59" name="Picture 58">
            <a:extLst>
              <a:ext uri="{FF2B5EF4-FFF2-40B4-BE49-F238E27FC236}">
                <a16:creationId xmlns:a16="http://schemas.microsoft.com/office/drawing/2014/main" id="{BA2C56C8-C2C8-00B6-9C62-C050278C97BE}"/>
              </a:ext>
            </a:extLst>
          </p:cNvPr>
          <p:cNvPicPr>
            <a:picLocks noChangeAspect="1"/>
          </p:cNvPicPr>
          <p:nvPr/>
        </p:nvPicPr>
        <p:blipFill>
          <a:blip r:embed="rId3"/>
          <a:srcRect t="8343"/>
          <a:stretch>
            <a:fillRect/>
          </a:stretch>
        </p:blipFill>
        <p:spPr>
          <a:xfrm>
            <a:off x="4572000" y="2774431"/>
            <a:ext cx="3505689" cy="1012859"/>
          </a:xfrm>
          <a:prstGeom prst="rect">
            <a:avLst/>
          </a:prstGeom>
        </p:spPr>
      </p:pic>
      <p:pic>
        <p:nvPicPr>
          <p:cNvPr id="61" name="Picture 60">
            <a:extLst>
              <a:ext uri="{FF2B5EF4-FFF2-40B4-BE49-F238E27FC236}">
                <a16:creationId xmlns:a16="http://schemas.microsoft.com/office/drawing/2014/main" id="{5693FED4-E196-BBF6-EE09-0567B6519EF8}"/>
              </a:ext>
            </a:extLst>
          </p:cNvPr>
          <p:cNvPicPr>
            <a:picLocks noChangeAspect="1"/>
          </p:cNvPicPr>
          <p:nvPr/>
        </p:nvPicPr>
        <p:blipFill>
          <a:blip r:embed="rId4"/>
          <a:stretch>
            <a:fillRect/>
          </a:stretch>
        </p:blipFill>
        <p:spPr>
          <a:xfrm>
            <a:off x="4552948" y="2409133"/>
            <a:ext cx="3591426" cy="266737"/>
          </a:xfrm>
          <a:prstGeom prst="rect">
            <a:avLst/>
          </a:prstGeom>
        </p:spPr>
      </p:pic>
      <p:pic>
        <p:nvPicPr>
          <p:cNvPr id="63" name="Picture 62">
            <a:extLst>
              <a:ext uri="{FF2B5EF4-FFF2-40B4-BE49-F238E27FC236}">
                <a16:creationId xmlns:a16="http://schemas.microsoft.com/office/drawing/2014/main" id="{A3F5C414-A465-CD7B-E3EC-A64F23E5D6B1}"/>
              </a:ext>
            </a:extLst>
          </p:cNvPr>
          <p:cNvPicPr>
            <a:picLocks noChangeAspect="1"/>
          </p:cNvPicPr>
          <p:nvPr/>
        </p:nvPicPr>
        <p:blipFill>
          <a:blip r:embed="rId5"/>
          <a:stretch>
            <a:fillRect/>
          </a:stretch>
        </p:blipFill>
        <p:spPr>
          <a:xfrm>
            <a:off x="4657487" y="3787290"/>
            <a:ext cx="3258005" cy="600159"/>
          </a:xfrm>
          <a:prstGeom prst="rect">
            <a:avLst/>
          </a:prstGeom>
        </p:spPr>
      </p:pic>
      <p:pic>
        <p:nvPicPr>
          <p:cNvPr id="65" name="Picture 64">
            <a:extLst>
              <a:ext uri="{FF2B5EF4-FFF2-40B4-BE49-F238E27FC236}">
                <a16:creationId xmlns:a16="http://schemas.microsoft.com/office/drawing/2014/main" id="{276E2D99-634A-038A-D4FC-FF764781E9BC}"/>
              </a:ext>
            </a:extLst>
          </p:cNvPr>
          <p:cNvPicPr>
            <a:picLocks noChangeAspect="1"/>
          </p:cNvPicPr>
          <p:nvPr/>
        </p:nvPicPr>
        <p:blipFill>
          <a:blip r:embed="rId6"/>
          <a:stretch>
            <a:fillRect/>
          </a:stretch>
        </p:blipFill>
        <p:spPr>
          <a:xfrm>
            <a:off x="4572000" y="4387449"/>
            <a:ext cx="3572374" cy="733527"/>
          </a:xfrm>
          <a:prstGeom prst="rect">
            <a:avLst/>
          </a:prstGeom>
        </p:spPr>
      </p:pic>
      <p:pic>
        <p:nvPicPr>
          <p:cNvPr id="67" name="Picture 66">
            <a:extLst>
              <a:ext uri="{FF2B5EF4-FFF2-40B4-BE49-F238E27FC236}">
                <a16:creationId xmlns:a16="http://schemas.microsoft.com/office/drawing/2014/main" id="{587CA476-7574-76EB-91BA-70DB4629EBF8}"/>
              </a:ext>
            </a:extLst>
          </p:cNvPr>
          <p:cNvPicPr>
            <a:picLocks noChangeAspect="1"/>
          </p:cNvPicPr>
          <p:nvPr/>
        </p:nvPicPr>
        <p:blipFill>
          <a:blip r:embed="rId7"/>
          <a:stretch>
            <a:fillRect/>
          </a:stretch>
        </p:blipFill>
        <p:spPr>
          <a:xfrm>
            <a:off x="4695593" y="5183214"/>
            <a:ext cx="3362794" cy="714475"/>
          </a:xfrm>
          <a:prstGeom prst="rect">
            <a:avLst/>
          </a:prstGeom>
        </p:spPr>
      </p:pic>
      <p:pic>
        <p:nvPicPr>
          <p:cNvPr id="69" name="Picture 68">
            <a:extLst>
              <a:ext uri="{FF2B5EF4-FFF2-40B4-BE49-F238E27FC236}">
                <a16:creationId xmlns:a16="http://schemas.microsoft.com/office/drawing/2014/main" id="{11B8C531-6959-E200-0C8C-688E85C1BDD6}"/>
              </a:ext>
            </a:extLst>
          </p:cNvPr>
          <p:cNvPicPr>
            <a:picLocks noChangeAspect="1"/>
          </p:cNvPicPr>
          <p:nvPr/>
        </p:nvPicPr>
        <p:blipFill>
          <a:blip r:embed="rId8"/>
          <a:stretch>
            <a:fillRect/>
          </a:stretch>
        </p:blipFill>
        <p:spPr>
          <a:xfrm>
            <a:off x="4657487" y="5970103"/>
            <a:ext cx="3581900" cy="885949"/>
          </a:xfrm>
          <a:prstGeom prst="rect">
            <a:avLst/>
          </a:prstGeom>
        </p:spPr>
      </p:pic>
      <p:pic>
        <p:nvPicPr>
          <p:cNvPr id="70" name="Picture 69">
            <a:extLst>
              <a:ext uri="{FF2B5EF4-FFF2-40B4-BE49-F238E27FC236}">
                <a16:creationId xmlns:a16="http://schemas.microsoft.com/office/drawing/2014/main" id="{6C2AB1F9-7E0B-A9B7-9092-8EAC727DEE8E}"/>
              </a:ext>
            </a:extLst>
          </p:cNvPr>
          <p:cNvPicPr>
            <a:picLocks noChangeAspect="1"/>
          </p:cNvPicPr>
          <p:nvPr/>
        </p:nvPicPr>
        <p:blipFill>
          <a:blip r:embed="rId4"/>
          <a:stretch>
            <a:fillRect/>
          </a:stretch>
        </p:blipFill>
        <p:spPr>
          <a:xfrm>
            <a:off x="738821" y="2409133"/>
            <a:ext cx="3591426" cy="266737"/>
          </a:xfrm>
          <a:prstGeom prst="rect">
            <a:avLst/>
          </a:prstGeom>
        </p:spPr>
      </p:pic>
      <p:pic>
        <p:nvPicPr>
          <p:cNvPr id="72" name="Picture 71">
            <a:extLst>
              <a:ext uri="{FF2B5EF4-FFF2-40B4-BE49-F238E27FC236}">
                <a16:creationId xmlns:a16="http://schemas.microsoft.com/office/drawing/2014/main" id="{907FB028-4DD3-CA2B-2C1E-21DE6B5F92D6}"/>
              </a:ext>
            </a:extLst>
          </p:cNvPr>
          <p:cNvPicPr>
            <a:picLocks noChangeAspect="1"/>
          </p:cNvPicPr>
          <p:nvPr/>
        </p:nvPicPr>
        <p:blipFill>
          <a:blip r:embed="rId9"/>
          <a:stretch>
            <a:fillRect/>
          </a:stretch>
        </p:blipFill>
        <p:spPr>
          <a:xfrm>
            <a:off x="671833" y="2793312"/>
            <a:ext cx="3496163" cy="828791"/>
          </a:xfrm>
          <a:prstGeom prst="rect">
            <a:avLst/>
          </a:prstGeom>
        </p:spPr>
      </p:pic>
      <p:pic>
        <p:nvPicPr>
          <p:cNvPr id="74" name="Picture 73">
            <a:extLst>
              <a:ext uri="{FF2B5EF4-FFF2-40B4-BE49-F238E27FC236}">
                <a16:creationId xmlns:a16="http://schemas.microsoft.com/office/drawing/2014/main" id="{2612EA26-C519-356C-DB6F-E36E306B02DE}"/>
              </a:ext>
            </a:extLst>
          </p:cNvPr>
          <p:cNvPicPr>
            <a:picLocks noChangeAspect="1"/>
          </p:cNvPicPr>
          <p:nvPr/>
        </p:nvPicPr>
        <p:blipFill>
          <a:blip r:embed="rId10"/>
          <a:stretch>
            <a:fillRect/>
          </a:stretch>
        </p:blipFill>
        <p:spPr>
          <a:xfrm>
            <a:off x="724218" y="3622103"/>
            <a:ext cx="3334215" cy="600159"/>
          </a:xfrm>
          <a:prstGeom prst="rect">
            <a:avLst/>
          </a:prstGeom>
        </p:spPr>
      </p:pic>
      <p:pic>
        <p:nvPicPr>
          <p:cNvPr id="78" name="Picture 77">
            <a:extLst>
              <a:ext uri="{FF2B5EF4-FFF2-40B4-BE49-F238E27FC236}">
                <a16:creationId xmlns:a16="http://schemas.microsoft.com/office/drawing/2014/main" id="{C608CCE5-AC65-FF23-F4C5-950E168B6CEF}"/>
              </a:ext>
            </a:extLst>
          </p:cNvPr>
          <p:cNvPicPr>
            <a:picLocks noChangeAspect="1"/>
          </p:cNvPicPr>
          <p:nvPr/>
        </p:nvPicPr>
        <p:blipFill>
          <a:blip r:embed="rId11"/>
          <a:stretch>
            <a:fillRect/>
          </a:stretch>
        </p:blipFill>
        <p:spPr>
          <a:xfrm>
            <a:off x="754783" y="4989575"/>
            <a:ext cx="3353268" cy="762106"/>
          </a:xfrm>
          <a:prstGeom prst="rect">
            <a:avLst/>
          </a:prstGeom>
        </p:spPr>
      </p:pic>
      <p:pic>
        <p:nvPicPr>
          <p:cNvPr id="80" name="Picture 79">
            <a:extLst>
              <a:ext uri="{FF2B5EF4-FFF2-40B4-BE49-F238E27FC236}">
                <a16:creationId xmlns:a16="http://schemas.microsoft.com/office/drawing/2014/main" id="{0FD896E9-915B-A0D0-64E3-BD363A5A8F70}"/>
              </a:ext>
            </a:extLst>
          </p:cNvPr>
          <p:cNvPicPr>
            <a:picLocks noChangeAspect="1"/>
          </p:cNvPicPr>
          <p:nvPr/>
        </p:nvPicPr>
        <p:blipFill>
          <a:blip r:embed="rId12"/>
          <a:stretch>
            <a:fillRect/>
          </a:stretch>
        </p:blipFill>
        <p:spPr>
          <a:xfrm>
            <a:off x="745461" y="5797595"/>
            <a:ext cx="3400900" cy="714475"/>
          </a:xfrm>
          <a:prstGeom prst="rect">
            <a:avLst/>
          </a:prstGeom>
        </p:spPr>
      </p:pic>
      <p:pic>
        <p:nvPicPr>
          <p:cNvPr id="82" name="Picture 81">
            <a:extLst>
              <a:ext uri="{FF2B5EF4-FFF2-40B4-BE49-F238E27FC236}">
                <a16:creationId xmlns:a16="http://schemas.microsoft.com/office/drawing/2014/main" id="{BED9E213-2E21-CF3B-8DB6-36B9899D4345}"/>
              </a:ext>
            </a:extLst>
          </p:cNvPr>
          <p:cNvPicPr>
            <a:picLocks noChangeAspect="1"/>
          </p:cNvPicPr>
          <p:nvPr/>
        </p:nvPicPr>
        <p:blipFill>
          <a:blip r:embed="rId13"/>
          <a:stretch>
            <a:fillRect/>
          </a:stretch>
        </p:blipFill>
        <p:spPr>
          <a:xfrm>
            <a:off x="707934" y="4314923"/>
            <a:ext cx="3600953" cy="628738"/>
          </a:xfrm>
          <a:prstGeom prst="rect">
            <a:avLst/>
          </a:prstGeom>
        </p:spPr>
      </p:pic>
    </p:spTree>
    <p:extLst>
      <p:ext uri="{BB962C8B-B14F-4D97-AF65-F5344CB8AC3E}">
        <p14:creationId xmlns:p14="http://schemas.microsoft.com/office/powerpoint/2010/main" val="1324230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4536-A8C6-4991-ABEC-CFDC585C9CE2}"/>
              </a:ext>
            </a:extLst>
          </p:cNvPr>
          <p:cNvSpPr>
            <a:spLocks noGrp="1"/>
          </p:cNvSpPr>
          <p:nvPr>
            <p:ph type="title"/>
          </p:nvPr>
        </p:nvSpPr>
        <p:spPr/>
        <p:txBody>
          <a:bodyPr/>
          <a:lstStyle/>
          <a:p>
            <a:r>
              <a:rPr lang="lv-LV" dirty="0">
                <a:solidFill>
                  <a:schemeClr val="accent2">
                    <a:lumMod val="75000"/>
                  </a:schemeClr>
                </a:solidFill>
              </a:rPr>
              <a:t>Konkursa laika līnija </a:t>
            </a:r>
            <a:br>
              <a:rPr lang="lv-LV" dirty="0">
                <a:solidFill>
                  <a:schemeClr val="accent2">
                    <a:lumMod val="75000"/>
                  </a:schemeClr>
                </a:solidFill>
              </a:rPr>
            </a:br>
            <a:r>
              <a:rPr lang="lv-LV" sz="1800" b="0" dirty="0">
                <a:solidFill>
                  <a:schemeClr val="accent2">
                    <a:lumMod val="75000"/>
                  </a:schemeClr>
                </a:solidFill>
              </a:rPr>
              <a:t>(aptuveni)</a:t>
            </a:r>
          </a:p>
        </p:txBody>
      </p:sp>
      <p:grpSp>
        <p:nvGrpSpPr>
          <p:cNvPr id="60" name="Group 59">
            <a:extLst>
              <a:ext uri="{FF2B5EF4-FFF2-40B4-BE49-F238E27FC236}">
                <a16:creationId xmlns:a16="http://schemas.microsoft.com/office/drawing/2014/main" id="{6A1C68C1-B986-4197-AA8F-CF371A2226EF}"/>
              </a:ext>
            </a:extLst>
          </p:cNvPr>
          <p:cNvGrpSpPr/>
          <p:nvPr/>
        </p:nvGrpSpPr>
        <p:grpSpPr>
          <a:xfrm>
            <a:off x="329323" y="1698051"/>
            <a:ext cx="8485354" cy="4545709"/>
            <a:chOff x="1824625" y="1047948"/>
            <a:chExt cx="8485354" cy="4545709"/>
          </a:xfrm>
        </p:grpSpPr>
        <p:sp>
          <p:nvSpPr>
            <p:cNvPr id="61" name="Rectangle 60">
              <a:extLst>
                <a:ext uri="{FF2B5EF4-FFF2-40B4-BE49-F238E27FC236}">
                  <a16:creationId xmlns:a16="http://schemas.microsoft.com/office/drawing/2014/main" id="{DD09EE97-D44D-4AC7-86FC-D3895F2D2C8E}"/>
                </a:ext>
              </a:extLst>
            </p:cNvPr>
            <p:cNvSpPr/>
            <p:nvPr/>
          </p:nvSpPr>
          <p:spPr>
            <a:xfrm>
              <a:off x="2167525" y="4638419"/>
              <a:ext cx="1571390" cy="955235"/>
            </a:xfrm>
            <a:prstGeom prst="rect">
              <a:avLst/>
            </a:prstGeom>
            <a:solidFill>
              <a:schemeClr val="bg1">
                <a:lumMod val="50000"/>
              </a:schemeClr>
            </a:solidFill>
            <a:ln w="15875" cap="flat" cmpd="sng" algn="ctr">
              <a:noFill/>
              <a:prstDash val="solid"/>
            </a:ln>
            <a:effectLst/>
          </p:spPr>
          <p:txBody>
            <a:bodyPr tIns="68580"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Projektu iesniegšana</a:t>
              </a:r>
              <a:endParaRPr kumimoji="0" lang="en-US"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2" name="Rectangle 61">
              <a:extLst>
                <a:ext uri="{FF2B5EF4-FFF2-40B4-BE49-F238E27FC236}">
                  <a16:creationId xmlns:a16="http://schemas.microsoft.com/office/drawing/2014/main" id="{01C391BC-2201-47A9-B054-A95928F5A8E4}"/>
                </a:ext>
              </a:extLst>
            </p:cNvPr>
            <p:cNvSpPr/>
            <p:nvPr/>
          </p:nvSpPr>
          <p:spPr>
            <a:xfrm>
              <a:off x="3738915" y="4294022"/>
              <a:ext cx="1571390" cy="1299632"/>
            </a:xfrm>
            <a:prstGeom prst="rect">
              <a:avLst/>
            </a:prstGeom>
            <a:solidFill>
              <a:schemeClr val="bg1">
                <a:lumMod val="65000"/>
              </a:schemeClr>
            </a:solidFill>
            <a:ln w="15875" cap="flat" cmpd="sng" algn="ctr">
              <a:noFill/>
              <a:prstDash val="solid"/>
            </a:ln>
            <a:effectLst/>
          </p:spPr>
          <p:txBody>
            <a:bodyPr tIns="68580"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Administratīvā izvērtēšana</a:t>
              </a:r>
              <a:endParaRPr kumimoji="0" lang="en-US"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3" name="Rectangle 62">
              <a:extLst>
                <a:ext uri="{FF2B5EF4-FFF2-40B4-BE49-F238E27FC236}">
                  <a16:creationId xmlns:a16="http://schemas.microsoft.com/office/drawing/2014/main" id="{9D038304-2DED-404C-8C4B-77CA0C65AD0F}"/>
                </a:ext>
              </a:extLst>
            </p:cNvPr>
            <p:cNvSpPr/>
            <p:nvPr/>
          </p:nvSpPr>
          <p:spPr>
            <a:xfrm>
              <a:off x="5310305" y="3949624"/>
              <a:ext cx="1571390" cy="1644031"/>
            </a:xfrm>
            <a:prstGeom prst="rect">
              <a:avLst/>
            </a:prstGeom>
            <a:solidFill>
              <a:schemeClr val="bg1">
                <a:lumMod val="75000"/>
              </a:schemeClr>
            </a:solidFill>
            <a:ln w="15875" cap="flat" cmpd="sng" algn="ctr">
              <a:noFill/>
              <a:prstDash val="solid"/>
            </a:ln>
            <a:effectLst/>
          </p:spPr>
          <p:txBody>
            <a:bodyPr tIns="68580"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Individuālie vērtējumi</a:t>
              </a:r>
              <a:endParaRPr kumimoji="0" lang="en-US"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4" name="Rectangle 63">
              <a:extLst>
                <a:ext uri="{FF2B5EF4-FFF2-40B4-BE49-F238E27FC236}">
                  <a16:creationId xmlns:a16="http://schemas.microsoft.com/office/drawing/2014/main" id="{58F05990-D05E-4E68-9D68-0F8EBD64E64B}"/>
                </a:ext>
              </a:extLst>
            </p:cNvPr>
            <p:cNvSpPr/>
            <p:nvPr/>
          </p:nvSpPr>
          <p:spPr>
            <a:xfrm>
              <a:off x="6881695" y="3605227"/>
              <a:ext cx="1571390" cy="1988429"/>
            </a:xfrm>
            <a:prstGeom prst="rect">
              <a:avLst/>
            </a:prstGeom>
            <a:solidFill>
              <a:schemeClr val="bg1">
                <a:lumMod val="85000"/>
              </a:schemeClr>
            </a:solidFill>
            <a:ln w="15875" cap="flat" cmpd="sng" algn="ctr">
              <a:noFill/>
              <a:prstDash val="solid"/>
            </a:ln>
            <a:effectLst/>
          </p:spPr>
          <p:txBody>
            <a:bodyPr tIns="68580"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Konsolidētie vērtējumi</a:t>
              </a:r>
              <a:endParaRPr kumimoji="0" lang="en-US"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5" name="Rectangle 64">
              <a:extLst>
                <a:ext uri="{FF2B5EF4-FFF2-40B4-BE49-F238E27FC236}">
                  <a16:creationId xmlns:a16="http://schemas.microsoft.com/office/drawing/2014/main" id="{6173F550-1F6E-4257-9C7B-A3E240754AA2}"/>
                </a:ext>
              </a:extLst>
            </p:cNvPr>
            <p:cNvSpPr/>
            <p:nvPr/>
          </p:nvSpPr>
          <p:spPr>
            <a:xfrm>
              <a:off x="8453085" y="3260829"/>
              <a:ext cx="1562189" cy="2332827"/>
            </a:xfrm>
            <a:prstGeom prst="rect">
              <a:avLst/>
            </a:prstGeom>
            <a:solidFill>
              <a:schemeClr val="bg1">
                <a:lumMod val="95000"/>
              </a:schemeClr>
            </a:solidFill>
            <a:ln w="15875" cap="flat" cmpd="sng" algn="ctr">
              <a:noFill/>
              <a:prstDash val="solid"/>
            </a:ln>
            <a:effectLst/>
          </p:spPr>
          <p:txBody>
            <a:bodyPr tIns="68580"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Lēmumi par finansēšanu/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noraidīšanu</a:t>
              </a:r>
              <a:endParaRPr kumimoji="0" lang="en-US" sz="1050" b="1" i="0" u="none" strike="noStrike" kern="0" cap="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6" name="Rectangle 65">
              <a:extLst>
                <a:ext uri="{FF2B5EF4-FFF2-40B4-BE49-F238E27FC236}">
                  <a16:creationId xmlns:a16="http://schemas.microsoft.com/office/drawing/2014/main" id="{A8EEF864-3BD8-4454-B351-A21A2D280FB2}"/>
                </a:ext>
              </a:extLst>
            </p:cNvPr>
            <p:cNvSpPr/>
            <p:nvPr/>
          </p:nvSpPr>
          <p:spPr>
            <a:xfrm>
              <a:off x="2167525" y="4452728"/>
              <a:ext cx="1571390" cy="187891"/>
            </a:xfrm>
            <a:prstGeom prst="rect">
              <a:avLst/>
            </a:prstGeom>
            <a:solidFill>
              <a:schemeClr val="accent2">
                <a:lumMod val="40000"/>
                <a:lumOff val="6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67" name="Rectangle 66">
              <a:extLst>
                <a:ext uri="{FF2B5EF4-FFF2-40B4-BE49-F238E27FC236}">
                  <a16:creationId xmlns:a16="http://schemas.microsoft.com/office/drawing/2014/main" id="{61F33B05-285F-40E2-95C0-3EEE6A59AB30}"/>
                </a:ext>
              </a:extLst>
            </p:cNvPr>
            <p:cNvSpPr/>
            <p:nvPr/>
          </p:nvSpPr>
          <p:spPr>
            <a:xfrm>
              <a:off x="3738914" y="4107847"/>
              <a:ext cx="1571390" cy="187891"/>
            </a:xfrm>
            <a:prstGeom prst="rect">
              <a:avLst/>
            </a:prstGeom>
            <a:solidFill>
              <a:schemeClr val="accent2">
                <a:lumMod val="60000"/>
                <a:lumOff val="4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68" name="Rectangle 67">
              <a:extLst>
                <a:ext uri="{FF2B5EF4-FFF2-40B4-BE49-F238E27FC236}">
                  <a16:creationId xmlns:a16="http://schemas.microsoft.com/office/drawing/2014/main" id="{FBB5A382-E862-48DA-98D0-FAB5AF22C5E0}"/>
                </a:ext>
              </a:extLst>
            </p:cNvPr>
            <p:cNvSpPr/>
            <p:nvPr/>
          </p:nvSpPr>
          <p:spPr>
            <a:xfrm>
              <a:off x="5310304" y="3762967"/>
              <a:ext cx="1571390" cy="187891"/>
            </a:xfrm>
            <a:prstGeom prst="rect">
              <a:avLst/>
            </a:prstGeom>
            <a:solidFill>
              <a:schemeClr val="accent2">
                <a:lumMod val="60000"/>
                <a:lumOff val="4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69" name="Rectangle 68">
              <a:extLst>
                <a:ext uri="{FF2B5EF4-FFF2-40B4-BE49-F238E27FC236}">
                  <a16:creationId xmlns:a16="http://schemas.microsoft.com/office/drawing/2014/main" id="{D3E71256-9836-43BC-A3F9-25AFDD8B4373}"/>
                </a:ext>
              </a:extLst>
            </p:cNvPr>
            <p:cNvSpPr/>
            <p:nvPr/>
          </p:nvSpPr>
          <p:spPr>
            <a:xfrm>
              <a:off x="6881695" y="3418086"/>
              <a:ext cx="1571390" cy="187891"/>
            </a:xfrm>
            <a:prstGeom prst="rect">
              <a:avLst/>
            </a:prstGeom>
            <a:solidFill>
              <a:schemeClr val="accent2">
                <a:lumMod val="75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70" name="Rectangle 69">
              <a:extLst>
                <a:ext uri="{FF2B5EF4-FFF2-40B4-BE49-F238E27FC236}">
                  <a16:creationId xmlns:a16="http://schemas.microsoft.com/office/drawing/2014/main" id="{92A92682-ED42-496B-A55D-76071018E6C6}"/>
                </a:ext>
              </a:extLst>
            </p:cNvPr>
            <p:cNvSpPr/>
            <p:nvPr/>
          </p:nvSpPr>
          <p:spPr>
            <a:xfrm>
              <a:off x="8453086" y="3073205"/>
              <a:ext cx="1571390" cy="187891"/>
            </a:xfrm>
            <a:prstGeom prst="rect">
              <a:avLst/>
            </a:prstGeom>
            <a:solidFill>
              <a:schemeClr val="accent2">
                <a:lumMod val="5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71" name="Rectangle 70">
              <a:extLst>
                <a:ext uri="{FF2B5EF4-FFF2-40B4-BE49-F238E27FC236}">
                  <a16:creationId xmlns:a16="http://schemas.microsoft.com/office/drawing/2014/main" id="{7194FF81-0AFD-4A7A-BF67-A5388EF397F9}"/>
                </a:ext>
              </a:extLst>
            </p:cNvPr>
            <p:cNvSpPr/>
            <p:nvPr/>
          </p:nvSpPr>
          <p:spPr>
            <a:xfrm>
              <a:off x="2167525" y="5086352"/>
              <a:ext cx="1571390" cy="507305"/>
            </a:xfrm>
            <a:prstGeom prst="rect">
              <a:avLst/>
            </a:prstGeom>
            <a:solidFill>
              <a:schemeClr val="accent2">
                <a:lumMod val="40000"/>
                <a:lumOff val="6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rPr>
                <a:t>11/07/2025</a:t>
              </a:r>
              <a:endParaRPr kumimoji="0" 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endParaRPr>
            </a:p>
          </p:txBody>
        </p:sp>
        <p:sp>
          <p:nvSpPr>
            <p:cNvPr id="72" name="Rectangle 71">
              <a:extLst>
                <a:ext uri="{FF2B5EF4-FFF2-40B4-BE49-F238E27FC236}">
                  <a16:creationId xmlns:a16="http://schemas.microsoft.com/office/drawing/2014/main" id="{582856AF-E601-49FA-82E9-32B8F28CF8E8}"/>
                </a:ext>
              </a:extLst>
            </p:cNvPr>
            <p:cNvSpPr/>
            <p:nvPr/>
          </p:nvSpPr>
          <p:spPr>
            <a:xfrm>
              <a:off x="3738913" y="5086349"/>
              <a:ext cx="3180251" cy="507305"/>
            </a:xfrm>
            <a:prstGeom prst="rect">
              <a:avLst/>
            </a:prstGeom>
            <a:solidFill>
              <a:schemeClr val="accent5">
                <a:lumMod val="5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endParaRPr>
            </a:p>
          </p:txBody>
        </p:sp>
        <p:sp>
          <p:nvSpPr>
            <p:cNvPr id="73" name="Rectangle 72">
              <a:extLst>
                <a:ext uri="{FF2B5EF4-FFF2-40B4-BE49-F238E27FC236}">
                  <a16:creationId xmlns:a16="http://schemas.microsoft.com/office/drawing/2014/main" id="{C6B978EC-24BE-47C1-A1C3-5E18482139F0}"/>
                </a:ext>
              </a:extLst>
            </p:cNvPr>
            <p:cNvSpPr/>
            <p:nvPr/>
          </p:nvSpPr>
          <p:spPr>
            <a:xfrm>
              <a:off x="3738912" y="5086352"/>
              <a:ext cx="3142784" cy="507305"/>
            </a:xfrm>
            <a:prstGeom prst="rect">
              <a:avLst/>
            </a:prstGeom>
            <a:solidFill>
              <a:schemeClr val="accent2">
                <a:lumMod val="60000"/>
                <a:lumOff val="4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rPr>
                <a:t>05/</a:t>
              </a:r>
              <a:r>
                <a:rPr lang="lv-LV" sz="1050" b="1" kern="0" dirty="0">
                  <a:solidFill>
                    <a:prstClr val="white"/>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09</a:t>
              </a:r>
              <a:r>
                <a:rPr kumimoji="0" lang="lv-LV"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rPr>
                <a:t>/2025</a:t>
              </a:r>
              <a:endParaRPr kumimoji="0" 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endParaRPr>
            </a:p>
          </p:txBody>
        </p:sp>
        <p:sp>
          <p:nvSpPr>
            <p:cNvPr id="74" name="Rectangle 73">
              <a:extLst>
                <a:ext uri="{FF2B5EF4-FFF2-40B4-BE49-F238E27FC236}">
                  <a16:creationId xmlns:a16="http://schemas.microsoft.com/office/drawing/2014/main" id="{314CC303-9CBE-4343-BB76-7CE0F531AC53}"/>
                </a:ext>
              </a:extLst>
            </p:cNvPr>
            <p:cNvSpPr/>
            <p:nvPr/>
          </p:nvSpPr>
          <p:spPr>
            <a:xfrm>
              <a:off x="6881695" y="5086352"/>
              <a:ext cx="1571390" cy="507305"/>
            </a:xfrm>
            <a:prstGeom prst="rect">
              <a:avLst/>
            </a:prstGeom>
            <a:solidFill>
              <a:schemeClr val="accent2">
                <a:lumMod val="75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lv-LV"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rPr>
                <a:t>1</a:t>
              </a:r>
              <a:r>
                <a:rPr lang="lv-LV" sz="1050" b="1" kern="0" dirty="0">
                  <a:solidFill>
                    <a:prstClr val="white"/>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9</a:t>
              </a:r>
              <a:r>
                <a:rPr kumimoji="0" lang="lv-LV"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rPr>
                <a:t>/09/2025</a:t>
              </a:r>
              <a:endParaRPr kumimoji="0" 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endParaRPr>
            </a:p>
          </p:txBody>
        </p:sp>
        <p:sp>
          <p:nvSpPr>
            <p:cNvPr id="75" name="Rectangle 74">
              <a:extLst>
                <a:ext uri="{FF2B5EF4-FFF2-40B4-BE49-F238E27FC236}">
                  <a16:creationId xmlns:a16="http://schemas.microsoft.com/office/drawing/2014/main" id="{4DCA2F27-ED72-45E1-BBC0-D20CCBDC7C9A}"/>
                </a:ext>
              </a:extLst>
            </p:cNvPr>
            <p:cNvSpPr/>
            <p:nvPr/>
          </p:nvSpPr>
          <p:spPr>
            <a:xfrm>
              <a:off x="8453086" y="5086352"/>
              <a:ext cx="1571390" cy="507305"/>
            </a:xfrm>
            <a:prstGeom prst="rect">
              <a:avLst/>
            </a:prstGeom>
            <a:solidFill>
              <a:schemeClr val="accent2">
                <a:lumMod val="50000"/>
              </a:schemeClr>
            </a:solidFill>
            <a:ln w="158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lv-LV" sz="1050" b="1" kern="0" dirty="0">
                  <a:solidFill>
                    <a:prstClr val="white"/>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29</a:t>
              </a:r>
              <a:r>
                <a:rPr kumimoji="0" lang="lv-LV"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rPr>
                <a:t>/09/2025</a:t>
              </a:r>
              <a:endParaRPr kumimoji="0" 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mn-cs"/>
              </a:endParaRPr>
            </a:p>
          </p:txBody>
        </p:sp>
        <p:grpSp>
          <p:nvGrpSpPr>
            <p:cNvPr id="76" name="Group 75">
              <a:extLst>
                <a:ext uri="{FF2B5EF4-FFF2-40B4-BE49-F238E27FC236}">
                  <a16:creationId xmlns:a16="http://schemas.microsoft.com/office/drawing/2014/main" id="{68689A9E-0098-4F3F-9619-E37F9D1C04AD}"/>
                </a:ext>
              </a:extLst>
            </p:cNvPr>
            <p:cNvGrpSpPr/>
            <p:nvPr/>
          </p:nvGrpSpPr>
          <p:grpSpPr>
            <a:xfrm>
              <a:off x="2296113" y="2475931"/>
              <a:ext cx="1239271" cy="1729362"/>
              <a:chOff x="190371" y="2473878"/>
              <a:chExt cx="3068645" cy="2305814"/>
            </a:xfrm>
          </p:grpSpPr>
          <p:sp>
            <p:nvSpPr>
              <p:cNvPr id="107" name="TextBox 106">
                <a:extLst>
                  <a:ext uri="{FF2B5EF4-FFF2-40B4-BE49-F238E27FC236}">
                    <a16:creationId xmlns:a16="http://schemas.microsoft.com/office/drawing/2014/main" id="{89A55ECD-1D5D-4946-AA60-E81A3258407B}"/>
                  </a:ext>
                </a:extLst>
              </p:cNvPr>
              <p:cNvSpPr txBox="1"/>
              <p:nvPr/>
            </p:nvSpPr>
            <p:spPr>
              <a:xfrm>
                <a:off x="190371" y="2473878"/>
                <a:ext cx="3068645" cy="615553"/>
              </a:xfrm>
              <a:prstGeom prst="rect">
                <a:avLst/>
              </a:prstGeom>
              <a:noFill/>
            </p:spPr>
            <p:txBody>
              <a:bodyPr wrap="square" lIns="0" rIns="0" rtlCol="0" anchor="b">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lv-LV"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rPr>
                  <a:t>Pieteikumu saņemšana</a:t>
                </a:r>
                <a:endParaRPr kumimoji="0" lang="en-US"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08" name="TextBox 107">
                <a:extLst>
                  <a:ext uri="{FF2B5EF4-FFF2-40B4-BE49-F238E27FC236}">
                    <a16:creationId xmlns:a16="http://schemas.microsoft.com/office/drawing/2014/main" id="{D4F61813-9504-45D5-A002-B9DECB4CED3E}"/>
                  </a:ext>
                </a:extLst>
              </p:cNvPr>
              <p:cNvSpPr txBox="1"/>
              <p:nvPr/>
            </p:nvSpPr>
            <p:spPr>
              <a:xfrm>
                <a:off x="332936" y="3086923"/>
                <a:ext cx="2926080" cy="1692769"/>
              </a:xfrm>
              <a:prstGeom prst="rect">
                <a:avLst/>
              </a:prstGeom>
              <a:noFill/>
            </p:spPr>
            <p:txBody>
              <a:bodyPr wrap="square" lIns="0" rIns="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v-LV"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rPr>
                  <a:t>Projekta iesniedzējs projekta iesniegumu aizpilda un iesniedz Nacionālajā zinātniskās darbības informācijas sistēmā  ne vēlāk kā līdz </a:t>
                </a:r>
                <a:r>
                  <a:rPr lang="lv-LV" sz="850" kern="0" noProof="1">
                    <a:solidFill>
                      <a:prstClr val="black">
                        <a:lumMod val="65000"/>
                        <a:lumOff val="35000"/>
                      </a:prstClr>
                    </a:solidFill>
                    <a:latin typeface="Verdana" panose="020B0604030504040204" pitchFamily="34" charset="0"/>
                    <a:ea typeface="Verdana" panose="020B0604030504040204" pitchFamily="34" charset="0"/>
                  </a:rPr>
                  <a:t>11</a:t>
                </a:r>
                <a:r>
                  <a:rPr kumimoji="0" lang="lv-LV"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rPr>
                  <a:t>.07.2025. plkst. 23:59 </a:t>
                </a:r>
                <a:endParaRPr kumimoji="0" lang="en-US"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grpSp>
        <p:grpSp>
          <p:nvGrpSpPr>
            <p:cNvPr id="77" name="Group 76">
              <a:extLst>
                <a:ext uri="{FF2B5EF4-FFF2-40B4-BE49-F238E27FC236}">
                  <a16:creationId xmlns:a16="http://schemas.microsoft.com/office/drawing/2014/main" id="{0A82BA3B-E056-48F6-9610-DD5C4DA3CEB7}"/>
                </a:ext>
              </a:extLst>
            </p:cNvPr>
            <p:cNvGrpSpPr/>
            <p:nvPr/>
          </p:nvGrpSpPr>
          <p:grpSpPr>
            <a:xfrm>
              <a:off x="3767660" y="2248362"/>
              <a:ext cx="1305892" cy="1598557"/>
              <a:chOff x="138037" y="2473878"/>
              <a:chExt cx="3233610" cy="2131407"/>
            </a:xfrm>
          </p:grpSpPr>
          <p:sp>
            <p:nvSpPr>
              <p:cNvPr id="105" name="TextBox 104">
                <a:extLst>
                  <a:ext uri="{FF2B5EF4-FFF2-40B4-BE49-F238E27FC236}">
                    <a16:creationId xmlns:a16="http://schemas.microsoft.com/office/drawing/2014/main" id="{D9C3A6CA-A425-4696-A11C-46A67285A4AB}"/>
                  </a:ext>
                </a:extLst>
              </p:cNvPr>
              <p:cNvSpPr txBox="1"/>
              <p:nvPr/>
            </p:nvSpPr>
            <p:spPr>
              <a:xfrm>
                <a:off x="138037" y="2473878"/>
                <a:ext cx="3233610" cy="615553"/>
              </a:xfrm>
              <a:prstGeom prst="rect">
                <a:avLst/>
              </a:prstGeom>
              <a:noFill/>
            </p:spPr>
            <p:txBody>
              <a:bodyPr wrap="square" lIns="0" rIns="0" rtlCol="0" anchor="b">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lv-LV"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rPr>
                  <a:t>Lēmumi par noraidīšanu</a:t>
                </a:r>
                <a:endParaRPr kumimoji="0" lang="en-US"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06" name="TextBox 105">
                <a:extLst>
                  <a:ext uri="{FF2B5EF4-FFF2-40B4-BE49-F238E27FC236}">
                    <a16:creationId xmlns:a16="http://schemas.microsoft.com/office/drawing/2014/main" id="{11CC68CF-767C-48C1-B43B-1CB43EC0E016}"/>
                  </a:ext>
                </a:extLst>
              </p:cNvPr>
              <p:cNvSpPr txBox="1"/>
              <p:nvPr/>
            </p:nvSpPr>
            <p:spPr>
              <a:xfrm>
                <a:off x="332936" y="3086923"/>
                <a:ext cx="2926080" cy="1518362"/>
              </a:xfrm>
              <a:prstGeom prst="rect">
                <a:avLst/>
              </a:prstGeom>
              <a:noFill/>
            </p:spPr>
            <p:txBody>
              <a:bodyPr wrap="square" lIns="0" rIns="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v-LV"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rPr>
                  <a:t>Projekta iesniegumu atbilstības administratīvajiem kritērijiem izvērtēšana, nepieciešamības gadījumā noraidot projekta iesniegumu</a:t>
                </a:r>
                <a:endParaRPr kumimoji="0" lang="en-US"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grpSp>
        <p:grpSp>
          <p:nvGrpSpPr>
            <p:cNvPr id="78" name="Group 77">
              <a:extLst>
                <a:ext uri="{FF2B5EF4-FFF2-40B4-BE49-F238E27FC236}">
                  <a16:creationId xmlns:a16="http://schemas.microsoft.com/office/drawing/2014/main" id="{530F7BBC-A00F-4655-826C-46969B50273D}"/>
                </a:ext>
              </a:extLst>
            </p:cNvPr>
            <p:cNvGrpSpPr/>
            <p:nvPr/>
          </p:nvGrpSpPr>
          <p:grpSpPr>
            <a:xfrm>
              <a:off x="5467722" y="1777190"/>
              <a:ext cx="1181696" cy="1729361"/>
              <a:chOff x="332936" y="2473878"/>
              <a:chExt cx="2926080" cy="2305812"/>
            </a:xfrm>
          </p:grpSpPr>
          <p:sp>
            <p:nvSpPr>
              <p:cNvPr id="103" name="TextBox 102">
                <a:extLst>
                  <a:ext uri="{FF2B5EF4-FFF2-40B4-BE49-F238E27FC236}">
                    <a16:creationId xmlns:a16="http://schemas.microsoft.com/office/drawing/2014/main" id="{A945A724-ED13-48AB-B385-153B64AD73AA}"/>
                  </a:ext>
                </a:extLst>
              </p:cNvPr>
              <p:cNvSpPr txBox="1"/>
              <p:nvPr/>
            </p:nvSpPr>
            <p:spPr>
              <a:xfrm>
                <a:off x="332936" y="2473878"/>
                <a:ext cx="2926080" cy="615553"/>
              </a:xfrm>
              <a:prstGeom prst="rect">
                <a:avLst/>
              </a:prstGeom>
              <a:noFill/>
            </p:spPr>
            <p:txBody>
              <a:bodyPr wrap="square" lIns="0" rIns="0" rtlCol="0" anchor="b">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lv-LV"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rPr>
                  <a:t>Zinātniskā izvērtēšana</a:t>
                </a:r>
                <a:endParaRPr kumimoji="0" lang="en-US"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04" name="TextBox 103">
                <a:extLst>
                  <a:ext uri="{FF2B5EF4-FFF2-40B4-BE49-F238E27FC236}">
                    <a16:creationId xmlns:a16="http://schemas.microsoft.com/office/drawing/2014/main" id="{D54F4DC1-8578-4FE4-A976-BEF833F8A33B}"/>
                  </a:ext>
                </a:extLst>
              </p:cNvPr>
              <p:cNvSpPr txBox="1"/>
              <p:nvPr/>
            </p:nvSpPr>
            <p:spPr>
              <a:xfrm>
                <a:off x="332936" y="3086921"/>
                <a:ext cx="2926080" cy="1692769"/>
              </a:xfrm>
              <a:prstGeom prst="rect">
                <a:avLst/>
              </a:prstGeom>
              <a:noFill/>
            </p:spPr>
            <p:txBody>
              <a:bodyPr wrap="square" lIns="0" rIns="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v-LV"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rPr>
                  <a:t>Katra projekta iesnieguma zinātniskajā izvērtēšanā tiek piesaistīti divi ārvalstu zinātniskie eksperti, kuri sniedz savu viedokli par projekta iesniegumu</a:t>
                </a:r>
                <a:endParaRPr kumimoji="0" lang="en-US"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grpSp>
        <p:grpSp>
          <p:nvGrpSpPr>
            <p:cNvPr id="79" name="Group 78">
              <a:extLst>
                <a:ext uri="{FF2B5EF4-FFF2-40B4-BE49-F238E27FC236}">
                  <a16:creationId xmlns:a16="http://schemas.microsoft.com/office/drawing/2014/main" id="{9B33F1D0-A6B7-45C5-A1D1-A1EE4381F351}"/>
                </a:ext>
              </a:extLst>
            </p:cNvPr>
            <p:cNvGrpSpPr/>
            <p:nvPr/>
          </p:nvGrpSpPr>
          <p:grpSpPr>
            <a:xfrm>
              <a:off x="6881693" y="1536594"/>
              <a:ext cx="1286233" cy="1894166"/>
              <a:chOff x="332934" y="2428544"/>
              <a:chExt cx="3184931" cy="2525550"/>
            </a:xfrm>
          </p:grpSpPr>
          <p:sp>
            <p:nvSpPr>
              <p:cNvPr id="101" name="TextBox 100">
                <a:extLst>
                  <a:ext uri="{FF2B5EF4-FFF2-40B4-BE49-F238E27FC236}">
                    <a16:creationId xmlns:a16="http://schemas.microsoft.com/office/drawing/2014/main" id="{3FCBF897-E89E-48C7-AB5F-8EF14DEB0350}"/>
                  </a:ext>
                </a:extLst>
              </p:cNvPr>
              <p:cNvSpPr txBox="1"/>
              <p:nvPr/>
            </p:nvSpPr>
            <p:spPr>
              <a:xfrm>
                <a:off x="425721" y="2428544"/>
                <a:ext cx="2926080" cy="615552"/>
              </a:xfrm>
              <a:prstGeom prst="rect">
                <a:avLst/>
              </a:prstGeom>
              <a:noFill/>
            </p:spPr>
            <p:txBody>
              <a:bodyPr wrap="square" lIns="0" rIns="0" rtlCol="0" anchor="b">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lv-LV"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rPr>
                  <a:t>Reportieru konsultācijas</a:t>
                </a:r>
                <a:endParaRPr kumimoji="0" lang="en-US"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02" name="TextBox 101">
                <a:extLst>
                  <a:ext uri="{FF2B5EF4-FFF2-40B4-BE49-F238E27FC236}">
                    <a16:creationId xmlns:a16="http://schemas.microsoft.com/office/drawing/2014/main" id="{4E69BC05-4F62-4B09-95AF-5832ACB2D1A3}"/>
                  </a:ext>
                </a:extLst>
              </p:cNvPr>
              <p:cNvSpPr txBox="1"/>
              <p:nvPr/>
            </p:nvSpPr>
            <p:spPr>
              <a:xfrm>
                <a:off x="332934" y="3086921"/>
                <a:ext cx="3184931" cy="1867173"/>
              </a:xfrm>
              <a:prstGeom prst="rect">
                <a:avLst/>
              </a:prstGeom>
              <a:noFill/>
            </p:spPr>
            <p:txBody>
              <a:bodyPr wrap="square" lIns="0" rIns="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v-LV"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rPr>
                  <a:t>Vienādi novērtētu projekta iesniegumu gadījumā organizē ekspertu konsultācijas, lai pēc iespējas objektīvāk un izsvērtāk varētu sniegt vērtējumu par katru no vienādi novērtētajiem projekta iesniegumiem</a:t>
                </a:r>
                <a:endParaRPr kumimoji="0" lang="en-US" sz="85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grpSp>
        <p:grpSp>
          <p:nvGrpSpPr>
            <p:cNvPr id="80" name="Group 79">
              <a:extLst>
                <a:ext uri="{FF2B5EF4-FFF2-40B4-BE49-F238E27FC236}">
                  <a16:creationId xmlns:a16="http://schemas.microsoft.com/office/drawing/2014/main" id="{3EFDBFB2-5005-4B9C-9AB3-AB4AFEFE5624}"/>
                </a:ext>
              </a:extLst>
            </p:cNvPr>
            <p:cNvGrpSpPr/>
            <p:nvPr/>
          </p:nvGrpSpPr>
          <p:grpSpPr>
            <a:xfrm>
              <a:off x="8631684" y="1047948"/>
              <a:ext cx="1181696" cy="2025039"/>
              <a:chOff x="332936" y="2227657"/>
              <a:chExt cx="2926080" cy="2700049"/>
            </a:xfrm>
          </p:grpSpPr>
          <p:sp>
            <p:nvSpPr>
              <p:cNvPr id="99" name="TextBox 98">
                <a:extLst>
                  <a:ext uri="{FF2B5EF4-FFF2-40B4-BE49-F238E27FC236}">
                    <a16:creationId xmlns:a16="http://schemas.microsoft.com/office/drawing/2014/main" id="{25F1FB28-A3C5-4EE8-960C-42ECF80C3FAA}"/>
                  </a:ext>
                </a:extLst>
              </p:cNvPr>
              <p:cNvSpPr txBox="1"/>
              <p:nvPr/>
            </p:nvSpPr>
            <p:spPr>
              <a:xfrm>
                <a:off x="332936" y="2227657"/>
                <a:ext cx="2926080" cy="861774"/>
              </a:xfrm>
              <a:prstGeom prst="rect">
                <a:avLst/>
              </a:prstGeom>
              <a:noFill/>
            </p:spPr>
            <p:txBody>
              <a:bodyPr wrap="square" lIns="0" rIns="0" rtlCol="0" anchor="b">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lv-LV"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rPr>
                  <a:t>Konsolidētie vērtējumi procentos</a:t>
                </a:r>
                <a:endParaRPr kumimoji="0" lang="en-US" sz="1200" b="1" i="0" u="none" strike="noStrike" kern="0" cap="none" spc="0" normalizeH="0" baseline="0" noProof="1">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00" name="TextBox 99">
                <a:extLst>
                  <a:ext uri="{FF2B5EF4-FFF2-40B4-BE49-F238E27FC236}">
                    <a16:creationId xmlns:a16="http://schemas.microsoft.com/office/drawing/2014/main" id="{FE580122-2007-444D-953B-C0D03E439442}"/>
                  </a:ext>
                </a:extLst>
              </p:cNvPr>
              <p:cNvSpPr txBox="1"/>
              <p:nvPr/>
            </p:nvSpPr>
            <p:spPr>
              <a:xfrm>
                <a:off x="332936" y="2998975"/>
                <a:ext cx="2926080" cy="1928731"/>
              </a:xfrm>
              <a:prstGeom prst="rect">
                <a:avLst/>
              </a:prstGeom>
              <a:noFill/>
            </p:spPr>
            <p:txBody>
              <a:bodyPr wrap="square" lIns="0" rIns="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v-LV" sz="80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rPr>
                  <a:t>Reportieri pabeidz un eksperti saskaņo katra projekta iesnieguma konsolidēto vērtējumu, uz kā pamata tiek pieņemts lēmums par finansēšanu vai noraidīšanu, ņemot vērā projekta iesniegumu ranžēšanu</a:t>
                </a:r>
                <a:endParaRPr kumimoji="0" lang="en-US" sz="800" b="0" i="0" u="none" strike="noStrike" kern="0" cap="none" spc="0" normalizeH="0" baseline="0" noProof="1">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grpSp>
        <p:grpSp>
          <p:nvGrpSpPr>
            <p:cNvPr id="81" name="Graphic 79" descr="Flag">
              <a:extLst>
                <a:ext uri="{FF2B5EF4-FFF2-40B4-BE49-F238E27FC236}">
                  <a16:creationId xmlns:a16="http://schemas.microsoft.com/office/drawing/2014/main" id="{6AE9F584-DD3D-439B-AA8B-C8327E6BB861}"/>
                </a:ext>
              </a:extLst>
            </p:cNvPr>
            <p:cNvGrpSpPr/>
            <p:nvPr/>
          </p:nvGrpSpPr>
          <p:grpSpPr>
            <a:xfrm flipH="1">
              <a:off x="5073552" y="3124089"/>
              <a:ext cx="382821" cy="633328"/>
              <a:chOff x="4853649" y="3022446"/>
              <a:chExt cx="510428" cy="844436"/>
            </a:xfrm>
            <a:solidFill>
              <a:srgbClr val="5D739A">
                <a:lumMod val="75000"/>
              </a:srgbClr>
            </a:solidFill>
          </p:grpSpPr>
          <p:sp>
            <p:nvSpPr>
              <p:cNvPr id="97" name="Freeform: Shape 96">
                <a:extLst>
                  <a:ext uri="{FF2B5EF4-FFF2-40B4-BE49-F238E27FC236}">
                    <a16:creationId xmlns:a16="http://schemas.microsoft.com/office/drawing/2014/main" id="{9EBCE58D-524B-448D-905A-6497045F3C2B}"/>
                  </a:ext>
                </a:extLst>
              </p:cNvPr>
              <p:cNvSpPr/>
              <p:nvPr/>
            </p:nvSpPr>
            <p:spPr>
              <a:xfrm>
                <a:off x="4853649" y="3104883"/>
                <a:ext cx="57149" cy="761999"/>
              </a:xfrm>
              <a:custGeom>
                <a:avLst/>
                <a:gdLst>
                  <a:gd name="connsiteX0" fmla="*/ 28575 w 57150"/>
                  <a:gd name="connsiteY0" fmla="*/ 0 h 761999"/>
                  <a:gd name="connsiteX1" fmla="*/ 0 w 57150"/>
                  <a:gd name="connsiteY1" fmla="*/ 28575 h 761999"/>
                  <a:gd name="connsiteX2" fmla="*/ 0 w 57150"/>
                  <a:gd name="connsiteY2" fmla="*/ 762000 h 761999"/>
                  <a:gd name="connsiteX3" fmla="*/ 57150 w 57150"/>
                  <a:gd name="connsiteY3" fmla="*/ 762000 h 761999"/>
                  <a:gd name="connsiteX4" fmla="*/ 57150 w 57150"/>
                  <a:gd name="connsiteY4" fmla="*/ 28575 h 761999"/>
                  <a:gd name="connsiteX5" fmla="*/ 28575 w 57150"/>
                  <a:gd name="connsiteY5" fmla="*/ 0 h 76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761999">
                    <a:moveTo>
                      <a:pt x="28575" y="0"/>
                    </a:moveTo>
                    <a:cubicBezTo>
                      <a:pt x="12382" y="0"/>
                      <a:pt x="0" y="12382"/>
                      <a:pt x="0" y="28575"/>
                    </a:cubicBezTo>
                    <a:lnTo>
                      <a:pt x="0" y="762000"/>
                    </a:lnTo>
                    <a:lnTo>
                      <a:pt x="57150" y="762000"/>
                    </a:lnTo>
                    <a:lnTo>
                      <a:pt x="57150" y="28575"/>
                    </a:lnTo>
                    <a:cubicBezTo>
                      <a:pt x="57150" y="12382"/>
                      <a:pt x="44768" y="0"/>
                      <a:pt x="28575" y="0"/>
                    </a:cubicBezTo>
                    <a:close/>
                  </a:path>
                </a:pathLst>
              </a:custGeom>
              <a:solidFill>
                <a:schemeClr val="accent5">
                  <a:lumMod val="60000"/>
                  <a:lumOff val="4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98" name="Freeform: Shape 97">
                <a:extLst>
                  <a:ext uri="{FF2B5EF4-FFF2-40B4-BE49-F238E27FC236}">
                    <a16:creationId xmlns:a16="http://schemas.microsoft.com/office/drawing/2014/main" id="{B9EA99CA-EF1F-4BA3-B847-FCED7C70F9ED}"/>
                  </a:ext>
                </a:extLst>
              </p:cNvPr>
              <p:cNvSpPr/>
              <p:nvPr/>
            </p:nvSpPr>
            <p:spPr>
              <a:xfrm>
                <a:off x="4925926" y="3022446"/>
                <a:ext cx="438151" cy="342900"/>
              </a:xfrm>
              <a:custGeom>
                <a:avLst/>
                <a:gdLst>
                  <a:gd name="connsiteX0" fmla="*/ 120968 w 438150"/>
                  <a:gd name="connsiteY0" fmla="*/ 0 h 342900"/>
                  <a:gd name="connsiteX1" fmla="*/ 0 w 438150"/>
                  <a:gd name="connsiteY1" fmla="*/ 27623 h 342900"/>
                  <a:gd name="connsiteX2" fmla="*/ 0 w 438150"/>
                  <a:gd name="connsiteY2" fmla="*/ 342900 h 342900"/>
                  <a:gd name="connsiteX3" fmla="*/ 120968 w 438150"/>
                  <a:gd name="connsiteY3" fmla="*/ 315278 h 342900"/>
                  <a:gd name="connsiteX4" fmla="*/ 438150 w 438150"/>
                  <a:gd name="connsiteY4" fmla="*/ 317183 h 342900"/>
                  <a:gd name="connsiteX5" fmla="*/ 438150 w 438150"/>
                  <a:gd name="connsiteY5" fmla="*/ 1905 h 342900"/>
                  <a:gd name="connsiteX6" fmla="*/ 120968 w 438150"/>
                  <a:gd name="connsiteY6"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342900">
                    <a:moveTo>
                      <a:pt x="120968" y="0"/>
                    </a:moveTo>
                    <a:cubicBezTo>
                      <a:pt x="37148" y="0"/>
                      <a:pt x="0" y="27623"/>
                      <a:pt x="0" y="27623"/>
                    </a:cubicBezTo>
                    <a:lnTo>
                      <a:pt x="0" y="342900"/>
                    </a:lnTo>
                    <a:cubicBezTo>
                      <a:pt x="0" y="342900"/>
                      <a:pt x="36195" y="315278"/>
                      <a:pt x="120968" y="315278"/>
                    </a:cubicBezTo>
                    <a:cubicBezTo>
                      <a:pt x="221933" y="315278"/>
                      <a:pt x="320993" y="370523"/>
                      <a:pt x="438150" y="317183"/>
                    </a:cubicBezTo>
                    <a:lnTo>
                      <a:pt x="438150" y="1905"/>
                    </a:lnTo>
                    <a:cubicBezTo>
                      <a:pt x="290513" y="45720"/>
                      <a:pt x="221933" y="0"/>
                      <a:pt x="120968" y="0"/>
                    </a:cubicBezTo>
                    <a:close/>
                  </a:path>
                </a:pathLst>
              </a:custGeom>
              <a:solidFill>
                <a:schemeClr val="accent2">
                  <a:lumMod val="60000"/>
                  <a:lumOff val="4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grpSp>
          <p:nvGrpSpPr>
            <p:cNvPr id="82" name="Graphic 71" descr="Flag">
              <a:extLst>
                <a:ext uri="{FF2B5EF4-FFF2-40B4-BE49-F238E27FC236}">
                  <a16:creationId xmlns:a16="http://schemas.microsoft.com/office/drawing/2014/main" id="{2CD53318-CC51-493B-8CAA-10DEDB24F129}"/>
                </a:ext>
              </a:extLst>
            </p:cNvPr>
            <p:cNvGrpSpPr/>
            <p:nvPr/>
          </p:nvGrpSpPr>
          <p:grpSpPr>
            <a:xfrm flipH="1">
              <a:off x="1824625" y="3761413"/>
              <a:ext cx="685800" cy="685800"/>
              <a:chOff x="400833" y="3872217"/>
              <a:chExt cx="914400" cy="914400"/>
            </a:xfrm>
            <a:solidFill>
              <a:srgbClr val="5E0F8F"/>
            </a:solidFill>
          </p:grpSpPr>
          <p:sp>
            <p:nvSpPr>
              <p:cNvPr id="95" name="Freeform: Shape 94">
                <a:extLst>
                  <a:ext uri="{FF2B5EF4-FFF2-40B4-BE49-F238E27FC236}">
                    <a16:creationId xmlns:a16="http://schemas.microsoft.com/office/drawing/2014/main" id="{3C0067F9-986C-490A-AD53-04CAADB0D026}"/>
                  </a:ext>
                </a:extLst>
              </p:cNvPr>
              <p:cNvSpPr/>
              <p:nvPr/>
            </p:nvSpPr>
            <p:spPr>
              <a:xfrm>
                <a:off x="591333" y="3949369"/>
                <a:ext cx="57150" cy="761999"/>
              </a:xfrm>
              <a:custGeom>
                <a:avLst/>
                <a:gdLst>
                  <a:gd name="connsiteX0" fmla="*/ 28575 w 57150"/>
                  <a:gd name="connsiteY0" fmla="*/ 0 h 761999"/>
                  <a:gd name="connsiteX1" fmla="*/ 0 w 57150"/>
                  <a:gd name="connsiteY1" fmla="*/ 28575 h 761999"/>
                  <a:gd name="connsiteX2" fmla="*/ 0 w 57150"/>
                  <a:gd name="connsiteY2" fmla="*/ 762000 h 761999"/>
                  <a:gd name="connsiteX3" fmla="*/ 57150 w 57150"/>
                  <a:gd name="connsiteY3" fmla="*/ 762000 h 761999"/>
                  <a:gd name="connsiteX4" fmla="*/ 57150 w 57150"/>
                  <a:gd name="connsiteY4" fmla="*/ 28575 h 761999"/>
                  <a:gd name="connsiteX5" fmla="*/ 28575 w 57150"/>
                  <a:gd name="connsiteY5" fmla="*/ 0 h 76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761999">
                    <a:moveTo>
                      <a:pt x="28575" y="0"/>
                    </a:moveTo>
                    <a:cubicBezTo>
                      <a:pt x="12382" y="0"/>
                      <a:pt x="0" y="12382"/>
                      <a:pt x="0" y="28575"/>
                    </a:cubicBezTo>
                    <a:lnTo>
                      <a:pt x="0" y="762000"/>
                    </a:lnTo>
                    <a:lnTo>
                      <a:pt x="57150" y="762000"/>
                    </a:lnTo>
                    <a:lnTo>
                      <a:pt x="57150" y="28575"/>
                    </a:lnTo>
                    <a:cubicBezTo>
                      <a:pt x="57150" y="12382"/>
                      <a:pt x="44768" y="0"/>
                      <a:pt x="28575" y="0"/>
                    </a:cubicBezTo>
                    <a:close/>
                  </a:path>
                </a:pathLst>
              </a:custGeom>
              <a:solidFill>
                <a:schemeClr val="accent5">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96" name="Freeform: Shape 95">
                <a:extLst>
                  <a:ext uri="{FF2B5EF4-FFF2-40B4-BE49-F238E27FC236}">
                    <a16:creationId xmlns:a16="http://schemas.microsoft.com/office/drawing/2014/main" id="{6904E5EA-4851-4D98-9673-E1A853CDCDC4}"/>
                  </a:ext>
                </a:extLst>
              </p:cNvPr>
              <p:cNvSpPr/>
              <p:nvPr/>
            </p:nvSpPr>
            <p:spPr>
              <a:xfrm>
                <a:off x="686583" y="3947464"/>
                <a:ext cx="438150" cy="342900"/>
              </a:xfrm>
              <a:custGeom>
                <a:avLst/>
                <a:gdLst>
                  <a:gd name="connsiteX0" fmla="*/ 120968 w 438150"/>
                  <a:gd name="connsiteY0" fmla="*/ 0 h 342900"/>
                  <a:gd name="connsiteX1" fmla="*/ 0 w 438150"/>
                  <a:gd name="connsiteY1" fmla="*/ 27623 h 342900"/>
                  <a:gd name="connsiteX2" fmla="*/ 0 w 438150"/>
                  <a:gd name="connsiteY2" fmla="*/ 342900 h 342900"/>
                  <a:gd name="connsiteX3" fmla="*/ 120968 w 438150"/>
                  <a:gd name="connsiteY3" fmla="*/ 315278 h 342900"/>
                  <a:gd name="connsiteX4" fmla="*/ 438150 w 438150"/>
                  <a:gd name="connsiteY4" fmla="*/ 317183 h 342900"/>
                  <a:gd name="connsiteX5" fmla="*/ 438150 w 438150"/>
                  <a:gd name="connsiteY5" fmla="*/ 1905 h 342900"/>
                  <a:gd name="connsiteX6" fmla="*/ 120968 w 438150"/>
                  <a:gd name="connsiteY6"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342900">
                    <a:moveTo>
                      <a:pt x="120968" y="0"/>
                    </a:moveTo>
                    <a:cubicBezTo>
                      <a:pt x="37148" y="0"/>
                      <a:pt x="0" y="27623"/>
                      <a:pt x="0" y="27623"/>
                    </a:cubicBezTo>
                    <a:lnTo>
                      <a:pt x="0" y="342900"/>
                    </a:lnTo>
                    <a:cubicBezTo>
                      <a:pt x="0" y="342900"/>
                      <a:pt x="36195" y="315278"/>
                      <a:pt x="120968" y="315278"/>
                    </a:cubicBezTo>
                    <a:cubicBezTo>
                      <a:pt x="221933" y="315278"/>
                      <a:pt x="320993" y="370523"/>
                      <a:pt x="438150" y="317183"/>
                    </a:cubicBezTo>
                    <a:lnTo>
                      <a:pt x="438150" y="1905"/>
                    </a:lnTo>
                    <a:cubicBezTo>
                      <a:pt x="290513" y="45720"/>
                      <a:pt x="221933" y="0"/>
                      <a:pt x="120968" y="0"/>
                    </a:cubicBezTo>
                    <a:close/>
                  </a:path>
                </a:pathLst>
              </a:custGeom>
              <a:solidFill>
                <a:schemeClr val="accent5">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grpSp>
          <p:nvGrpSpPr>
            <p:cNvPr id="83" name="Graphic 81" descr="Flag">
              <a:extLst>
                <a:ext uri="{FF2B5EF4-FFF2-40B4-BE49-F238E27FC236}">
                  <a16:creationId xmlns:a16="http://schemas.microsoft.com/office/drawing/2014/main" id="{3A0460E3-B33F-4A45-80E6-EAF427004318}"/>
                </a:ext>
              </a:extLst>
            </p:cNvPr>
            <p:cNvGrpSpPr/>
            <p:nvPr/>
          </p:nvGrpSpPr>
          <p:grpSpPr>
            <a:xfrm flipH="1">
              <a:off x="8201589" y="2436760"/>
              <a:ext cx="396432" cy="584234"/>
              <a:chOff x="9045545" y="2106012"/>
              <a:chExt cx="528576" cy="778978"/>
            </a:xfrm>
            <a:solidFill>
              <a:srgbClr val="84ACB6"/>
            </a:solidFill>
          </p:grpSpPr>
          <p:sp>
            <p:nvSpPr>
              <p:cNvPr id="93" name="Freeform: Shape 92">
                <a:extLst>
                  <a:ext uri="{FF2B5EF4-FFF2-40B4-BE49-F238E27FC236}">
                    <a16:creationId xmlns:a16="http://schemas.microsoft.com/office/drawing/2014/main" id="{668E6BB3-7269-41CF-A2BE-798BE7F6F751}"/>
                  </a:ext>
                </a:extLst>
              </p:cNvPr>
              <p:cNvSpPr/>
              <p:nvPr/>
            </p:nvSpPr>
            <p:spPr>
              <a:xfrm>
                <a:off x="9045545" y="2122991"/>
                <a:ext cx="57149" cy="761999"/>
              </a:xfrm>
              <a:custGeom>
                <a:avLst/>
                <a:gdLst>
                  <a:gd name="connsiteX0" fmla="*/ 28575 w 57150"/>
                  <a:gd name="connsiteY0" fmla="*/ 0 h 761999"/>
                  <a:gd name="connsiteX1" fmla="*/ 0 w 57150"/>
                  <a:gd name="connsiteY1" fmla="*/ 28575 h 761999"/>
                  <a:gd name="connsiteX2" fmla="*/ 0 w 57150"/>
                  <a:gd name="connsiteY2" fmla="*/ 762000 h 761999"/>
                  <a:gd name="connsiteX3" fmla="*/ 57150 w 57150"/>
                  <a:gd name="connsiteY3" fmla="*/ 762000 h 761999"/>
                  <a:gd name="connsiteX4" fmla="*/ 57150 w 57150"/>
                  <a:gd name="connsiteY4" fmla="*/ 28575 h 761999"/>
                  <a:gd name="connsiteX5" fmla="*/ 28575 w 57150"/>
                  <a:gd name="connsiteY5" fmla="*/ 0 h 76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761999">
                    <a:moveTo>
                      <a:pt x="28575" y="0"/>
                    </a:moveTo>
                    <a:cubicBezTo>
                      <a:pt x="12382" y="0"/>
                      <a:pt x="0" y="12382"/>
                      <a:pt x="0" y="28575"/>
                    </a:cubicBezTo>
                    <a:lnTo>
                      <a:pt x="0" y="762000"/>
                    </a:lnTo>
                    <a:lnTo>
                      <a:pt x="57150" y="762000"/>
                    </a:lnTo>
                    <a:lnTo>
                      <a:pt x="57150" y="28575"/>
                    </a:lnTo>
                    <a:cubicBezTo>
                      <a:pt x="57150" y="12382"/>
                      <a:pt x="44768" y="0"/>
                      <a:pt x="28575" y="0"/>
                    </a:cubicBezTo>
                    <a:close/>
                  </a:path>
                </a:pathLst>
              </a:custGeom>
              <a:solidFill>
                <a:schemeClr val="accent5">
                  <a:lumMod val="5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94" name="Freeform: Shape 93">
                <a:extLst>
                  <a:ext uri="{FF2B5EF4-FFF2-40B4-BE49-F238E27FC236}">
                    <a16:creationId xmlns:a16="http://schemas.microsoft.com/office/drawing/2014/main" id="{573160C8-4D47-4E76-BD76-FF993E2A37D3}"/>
                  </a:ext>
                </a:extLst>
              </p:cNvPr>
              <p:cNvSpPr/>
              <p:nvPr/>
            </p:nvSpPr>
            <p:spPr>
              <a:xfrm>
                <a:off x="9135970" y="2106012"/>
                <a:ext cx="438151" cy="342900"/>
              </a:xfrm>
              <a:custGeom>
                <a:avLst/>
                <a:gdLst>
                  <a:gd name="connsiteX0" fmla="*/ 120968 w 438150"/>
                  <a:gd name="connsiteY0" fmla="*/ 0 h 342900"/>
                  <a:gd name="connsiteX1" fmla="*/ 0 w 438150"/>
                  <a:gd name="connsiteY1" fmla="*/ 27623 h 342900"/>
                  <a:gd name="connsiteX2" fmla="*/ 0 w 438150"/>
                  <a:gd name="connsiteY2" fmla="*/ 342900 h 342900"/>
                  <a:gd name="connsiteX3" fmla="*/ 120968 w 438150"/>
                  <a:gd name="connsiteY3" fmla="*/ 315278 h 342900"/>
                  <a:gd name="connsiteX4" fmla="*/ 438150 w 438150"/>
                  <a:gd name="connsiteY4" fmla="*/ 317183 h 342900"/>
                  <a:gd name="connsiteX5" fmla="*/ 438150 w 438150"/>
                  <a:gd name="connsiteY5" fmla="*/ 1905 h 342900"/>
                  <a:gd name="connsiteX6" fmla="*/ 120968 w 438150"/>
                  <a:gd name="connsiteY6"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342900">
                    <a:moveTo>
                      <a:pt x="120968" y="0"/>
                    </a:moveTo>
                    <a:cubicBezTo>
                      <a:pt x="37148" y="0"/>
                      <a:pt x="0" y="27623"/>
                      <a:pt x="0" y="27623"/>
                    </a:cubicBezTo>
                    <a:lnTo>
                      <a:pt x="0" y="342900"/>
                    </a:lnTo>
                    <a:cubicBezTo>
                      <a:pt x="0" y="342900"/>
                      <a:pt x="36195" y="315278"/>
                      <a:pt x="120968" y="315278"/>
                    </a:cubicBezTo>
                    <a:cubicBezTo>
                      <a:pt x="221933" y="315278"/>
                      <a:pt x="320993" y="370523"/>
                      <a:pt x="438150" y="317183"/>
                    </a:cubicBezTo>
                    <a:lnTo>
                      <a:pt x="438150" y="1905"/>
                    </a:lnTo>
                    <a:cubicBezTo>
                      <a:pt x="290513" y="45720"/>
                      <a:pt x="221933" y="0"/>
                      <a:pt x="120968" y="0"/>
                    </a:cubicBezTo>
                    <a:close/>
                  </a:path>
                </a:pathLst>
              </a:custGeom>
              <a:solidFill>
                <a:schemeClr val="accent2">
                  <a:lumMod val="75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grpSp>
          <p:nvGrpSpPr>
            <p:cNvPr id="84" name="Graphic 77" descr="Walk">
              <a:extLst>
                <a:ext uri="{FF2B5EF4-FFF2-40B4-BE49-F238E27FC236}">
                  <a16:creationId xmlns:a16="http://schemas.microsoft.com/office/drawing/2014/main" id="{3396C80D-C55F-4D04-A24B-853CD78E1F68}"/>
                </a:ext>
              </a:extLst>
            </p:cNvPr>
            <p:cNvGrpSpPr/>
            <p:nvPr/>
          </p:nvGrpSpPr>
          <p:grpSpPr>
            <a:xfrm>
              <a:off x="2784474" y="3797136"/>
              <a:ext cx="400319" cy="647545"/>
              <a:chOff x="1680630" y="3919844"/>
              <a:chExt cx="533759" cy="863392"/>
            </a:xfrm>
            <a:solidFill>
              <a:srgbClr val="000000"/>
            </a:solidFill>
          </p:grpSpPr>
          <p:sp>
            <p:nvSpPr>
              <p:cNvPr id="91" name="Freeform: Shape 90">
                <a:extLst>
                  <a:ext uri="{FF2B5EF4-FFF2-40B4-BE49-F238E27FC236}">
                    <a16:creationId xmlns:a16="http://schemas.microsoft.com/office/drawing/2014/main" id="{DA198828-095E-40EA-989A-F2A5BF376AD8}"/>
                  </a:ext>
                </a:extLst>
              </p:cNvPr>
              <p:cNvSpPr/>
              <p:nvPr/>
            </p:nvSpPr>
            <p:spPr>
              <a:xfrm>
                <a:off x="1919016" y="39198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solidFill>
                <a:schemeClr val="accent4">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92" name="Freeform: Shape 91">
                <a:extLst>
                  <a:ext uri="{FF2B5EF4-FFF2-40B4-BE49-F238E27FC236}">
                    <a16:creationId xmlns:a16="http://schemas.microsoft.com/office/drawing/2014/main" id="{C671046F-BF1A-4C9D-BB74-3E3EEBA45821}"/>
                  </a:ext>
                </a:extLst>
              </p:cNvPr>
              <p:cNvSpPr/>
              <p:nvPr/>
            </p:nvSpPr>
            <p:spPr>
              <a:xfrm>
                <a:off x="1680630" y="4135537"/>
                <a:ext cx="533759" cy="647699"/>
              </a:xfrm>
              <a:custGeom>
                <a:avLst/>
                <a:gdLst>
                  <a:gd name="connsiteX0" fmla="*/ 507943 w 533759"/>
                  <a:gd name="connsiteY0" fmla="*/ 201930 h 647700"/>
                  <a:gd name="connsiteX1" fmla="*/ 409835 w 533759"/>
                  <a:gd name="connsiteY1" fmla="*/ 169545 h 647700"/>
                  <a:gd name="connsiteX2" fmla="*/ 353638 w 533759"/>
                  <a:gd name="connsiteY2" fmla="*/ 40005 h 647700"/>
                  <a:gd name="connsiteX3" fmla="*/ 286963 w 533759"/>
                  <a:gd name="connsiteY3" fmla="*/ 0 h 647700"/>
                  <a:gd name="connsiteX4" fmla="*/ 254578 w 533759"/>
                  <a:gd name="connsiteY4" fmla="*/ 7620 h 647700"/>
                  <a:gd name="connsiteX5" fmla="*/ 121228 w 533759"/>
                  <a:gd name="connsiteY5" fmla="*/ 60007 h 647700"/>
                  <a:gd name="connsiteX6" fmla="*/ 100273 w 533759"/>
                  <a:gd name="connsiteY6" fmla="*/ 80963 h 647700"/>
                  <a:gd name="connsiteX7" fmla="*/ 52648 w 533759"/>
                  <a:gd name="connsiteY7" fmla="*/ 195263 h 647700"/>
                  <a:gd name="connsiteX8" fmla="*/ 73603 w 533759"/>
                  <a:gd name="connsiteY8" fmla="*/ 244793 h 647700"/>
                  <a:gd name="connsiteX9" fmla="*/ 87890 w 533759"/>
                  <a:gd name="connsiteY9" fmla="*/ 247650 h 647700"/>
                  <a:gd name="connsiteX10" fmla="*/ 123133 w 533759"/>
                  <a:gd name="connsiteY10" fmla="*/ 223838 h 647700"/>
                  <a:gd name="connsiteX11" fmla="*/ 162185 w 533759"/>
                  <a:gd name="connsiteY11" fmla="*/ 124777 h 647700"/>
                  <a:gd name="connsiteX12" fmla="*/ 202190 w 533759"/>
                  <a:gd name="connsiteY12" fmla="*/ 109538 h 647700"/>
                  <a:gd name="connsiteX13" fmla="*/ 136468 w 533759"/>
                  <a:gd name="connsiteY13" fmla="*/ 430530 h 647700"/>
                  <a:gd name="connsiteX14" fmla="*/ 8833 w 533759"/>
                  <a:gd name="connsiteY14" fmla="*/ 585788 h 647700"/>
                  <a:gd name="connsiteX15" fmla="*/ 13595 w 533759"/>
                  <a:gd name="connsiteY15" fmla="*/ 639128 h 647700"/>
                  <a:gd name="connsiteX16" fmla="*/ 37408 w 533759"/>
                  <a:gd name="connsiteY16" fmla="*/ 647700 h 647700"/>
                  <a:gd name="connsiteX17" fmla="*/ 66935 w 533759"/>
                  <a:gd name="connsiteY17" fmla="*/ 633413 h 647700"/>
                  <a:gd name="connsiteX18" fmla="*/ 200285 w 533759"/>
                  <a:gd name="connsiteY18" fmla="*/ 471488 h 647700"/>
                  <a:gd name="connsiteX19" fmla="*/ 207905 w 533759"/>
                  <a:gd name="connsiteY19" fmla="*/ 455295 h 647700"/>
                  <a:gd name="connsiteX20" fmla="*/ 230765 w 533759"/>
                  <a:gd name="connsiteY20" fmla="*/ 344805 h 647700"/>
                  <a:gd name="connsiteX21" fmla="*/ 333635 w 533759"/>
                  <a:gd name="connsiteY21" fmla="*/ 419100 h 647700"/>
                  <a:gd name="connsiteX22" fmla="*/ 333635 w 533759"/>
                  <a:gd name="connsiteY22" fmla="*/ 609600 h 647700"/>
                  <a:gd name="connsiteX23" fmla="*/ 371735 w 533759"/>
                  <a:gd name="connsiteY23" fmla="*/ 647700 h 647700"/>
                  <a:gd name="connsiteX24" fmla="*/ 409835 w 533759"/>
                  <a:gd name="connsiteY24" fmla="*/ 609600 h 647700"/>
                  <a:gd name="connsiteX25" fmla="*/ 409835 w 533759"/>
                  <a:gd name="connsiteY25" fmla="*/ 400050 h 647700"/>
                  <a:gd name="connsiteX26" fmla="*/ 394595 w 533759"/>
                  <a:gd name="connsiteY26" fmla="*/ 369570 h 647700"/>
                  <a:gd name="connsiteX27" fmla="*/ 302203 w 533759"/>
                  <a:gd name="connsiteY27" fmla="*/ 301943 h 647700"/>
                  <a:gd name="connsiteX28" fmla="*/ 327920 w 533759"/>
                  <a:gd name="connsiteY28" fmla="*/ 173355 h 647700"/>
                  <a:gd name="connsiteX29" fmla="*/ 346018 w 533759"/>
                  <a:gd name="connsiteY29" fmla="*/ 215265 h 647700"/>
                  <a:gd name="connsiteX30" fmla="*/ 368878 w 533759"/>
                  <a:gd name="connsiteY30" fmla="*/ 236220 h 647700"/>
                  <a:gd name="connsiteX31" fmla="*/ 483178 w 533759"/>
                  <a:gd name="connsiteY31" fmla="*/ 274320 h 647700"/>
                  <a:gd name="connsiteX32" fmla="*/ 495560 w 533759"/>
                  <a:gd name="connsiteY32" fmla="*/ 276225 h 647700"/>
                  <a:gd name="connsiteX33" fmla="*/ 531755 w 533759"/>
                  <a:gd name="connsiteY33" fmla="*/ 250508 h 647700"/>
                  <a:gd name="connsiteX34" fmla="*/ 507943 w 533759"/>
                  <a:gd name="connsiteY34" fmla="*/ 20193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3759" h="647700">
                    <a:moveTo>
                      <a:pt x="507943" y="201930"/>
                    </a:moveTo>
                    <a:lnTo>
                      <a:pt x="409835" y="169545"/>
                    </a:lnTo>
                    <a:cubicBezTo>
                      <a:pt x="409835" y="169545"/>
                      <a:pt x="355543" y="43815"/>
                      <a:pt x="353638" y="40005"/>
                    </a:cubicBezTo>
                    <a:cubicBezTo>
                      <a:pt x="340303" y="16193"/>
                      <a:pt x="315538" y="0"/>
                      <a:pt x="286963" y="0"/>
                    </a:cubicBezTo>
                    <a:cubicBezTo>
                      <a:pt x="275533" y="0"/>
                      <a:pt x="264103" y="2857"/>
                      <a:pt x="254578" y="7620"/>
                    </a:cubicBezTo>
                    <a:lnTo>
                      <a:pt x="121228" y="60007"/>
                    </a:lnTo>
                    <a:cubicBezTo>
                      <a:pt x="111703" y="63818"/>
                      <a:pt x="104083" y="71438"/>
                      <a:pt x="100273" y="80963"/>
                    </a:cubicBezTo>
                    <a:lnTo>
                      <a:pt x="52648" y="195263"/>
                    </a:lnTo>
                    <a:cubicBezTo>
                      <a:pt x="45028" y="214313"/>
                      <a:pt x="53600" y="237173"/>
                      <a:pt x="73603" y="244793"/>
                    </a:cubicBezTo>
                    <a:cubicBezTo>
                      <a:pt x="78365" y="246698"/>
                      <a:pt x="83128" y="247650"/>
                      <a:pt x="87890" y="247650"/>
                    </a:cubicBezTo>
                    <a:cubicBezTo>
                      <a:pt x="103130" y="247650"/>
                      <a:pt x="117418" y="239077"/>
                      <a:pt x="123133" y="223838"/>
                    </a:cubicBezTo>
                    <a:lnTo>
                      <a:pt x="162185" y="124777"/>
                    </a:lnTo>
                    <a:lnTo>
                      <a:pt x="202190" y="109538"/>
                    </a:lnTo>
                    <a:lnTo>
                      <a:pt x="136468" y="430530"/>
                    </a:lnTo>
                    <a:lnTo>
                      <a:pt x="8833" y="585788"/>
                    </a:lnTo>
                    <a:cubicBezTo>
                      <a:pt x="-4502" y="601980"/>
                      <a:pt x="-2597" y="625793"/>
                      <a:pt x="13595" y="639128"/>
                    </a:cubicBezTo>
                    <a:cubicBezTo>
                      <a:pt x="20263" y="644843"/>
                      <a:pt x="28835" y="647700"/>
                      <a:pt x="37408" y="647700"/>
                    </a:cubicBezTo>
                    <a:cubicBezTo>
                      <a:pt x="48838" y="647700"/>
                      <a:pt x="59315" y="642938"/>
                      <a:pt x="66935" y="633413"/>
                    </a:cubicBezTo>
                    <a:lnTo>
                      <a:pt x="200285" y="471488"/>
                    </a:lnTo>
                    <a:cubicBezTo>
                      <a:pt x="204095" y="466725"/>
                      <a:pt x="206953" y="461010"/>
                      <a:pt x="207905" y="455295"/>
                    </a:cubicBezTo>
                    <a:lnTo>
                      <a:pt x="230765" y="344805"/>
                    </a:lnTo>
                    <a:lnTo>
                      <a:pt x="333635" y="419100"/>
                    </a:lnTo>
                    <a:lnTo>
                      <a:pt x="333635" y="609600"/>
                    </a:lnTo>
                    <a:cubicBezTo>
                      <a:pt x="333635" y="630555"/>
                      <a:pt x="350780" y="647700"/>
                      <a:pt x="371735" y="647700"/>
                    </a:cubicBezTo>
                    <a:cubicBezTo>
                      <a:pt x="392690" y="647700"/>
                      <a:pt x="409835" y="630555"/>
                      <a:pt x="409835" y="609600"/>
                    </a:cubicBezTo>
                    <a:lnTo>
                      <a:pt x="409835" y="400050"/>
                    </a:lnTo>
                    <a:cubicBezTo>
                      <a:pt x="409835" y="387668"/>
                      <a:pt x="404120" y="376238"/>
                      <a:pt x="394595" y="369570"/>
                    </a:cubicBezTo>
                    <a:lnTo>
                      <a:pt x="302203" y="301943"/>
                    </a:lnTo>
                    <a:lnTo>
                      <a:pt x="327920" y="173355"/>
                    </a:lnTo>
                    <a:lnTo>
                      <a:pt x="346018" y="215265"/>
                    </a:lnTo>
                    <a:cubicBezTo>
                      <a:pt x="350780" y="224790"/>
                      <a:pt x="358400" y="232410"/>
                      <a:pt x="368878" y="236220"/>
                    </a:cubicBezTo>
                    <a:lnTo>
                      <a:pt x="483178" y="274320"/>
                    </a:lnTo>
                    <a:cubicBezTo>
                      <a:pt x="486988" y="275273"/>
                      <a:pt x="490798" y="276225"/>
                      <a:pt x="495560" y="276225"/>
                    </a:cubicBezTo>
                    <a:cubicBezTo>
                      <a:pt x="511753" y="276225"/>
                      <a:pt x="526040" y="265748"/>
                      <a:pt x="531755" y="250508"/>
                    </a:cubicBezTo>
                    <a:cubicBezTo>
                      <a:pt x="538423" y="230505"/>
                      <a:pt x="527945" y="208598"/>
                      <a:pt x="507943" y="201930"/>
                    </a:cubicBezTo>
                    <a:close/>
                  </a:path>
                </a:pathLst>
              </a:custGeom>
              <a:solidFill>
                <a:schemeClr val="accent4">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grpSp>
          <p:nvGrpSpPr>
            <p:cNvPr id="85" name="Graphic 75" descr="Run">
              <a:extLst>
                <a:ext uri="{FF2B5EF4-FFF2-40B4-BE49-F238E27FC236}">
                  <a16:creationId xmlns:a16="http://schemas.microsoft.com/office/drawing/2014/main" id="{83955E29-A485-4DB0-9AB9-66E4EA51B365}"/>
                </a:ext>
              </a:extLst>
            </p:cNvPr>
            <p:cNvGrpSpPr/>
            <p:nvPr/>
          </p:nvGrpSpPr>
          <p:grpSpPr>
            <a:xfrm>
              <a:off x="6379673" y="3151032"/>
              <a:ext cx="539492" cy="602985"/>
              <a:chOff x="6474230" y="3058374"/>
              <a:chExt cx="719322" cy="803979"/>
            </a:xfrm>
            <a:solidFill>
              <a:srgbClr val="000000"/>
            </a:solidFill>
          </p:grpSpPr>
          <p:sp>
            <p:nvSpPr>
              <p:cNvPr id="89" name="Freeform: Shape 88">
                <a:extLst>
                  <a:ext uri="{FF2B5EF4-FFF2-40B4-BE49-F238E27FC236}">
                    <a16:creationId xmlns:a16="http://schemas.microsoft.com/office/drawing/2014/main" id="{35EB5DE9-FC58-44F1-8271-616F1D720242}"/>
                  </a:ext>
                </a:extLst>
              </p:cNvPr>
              <p:cNvSpPr/>
              <p:nvPr/>
            </p:nvSpPr>
            <p:spPr>
              <a:xfrm>
                <a:off x="6823518" y="305837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solidFill>
                <a:schemeClr val="accent4">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90" name="Freeform: Shape 89">
                <a:extLst>
                  <a:ext uri="{FF2B5EF4-FFF2-40B4-BE49-F238E27FC236}">
                    <a16:creationId xmlns:a16="http://schemas.microsoft.com/office/drawing/2014/main" id="{06BF1969-5AD9-41EC-B882-AF0ED258453C}"/>
                  </a:ext>
                </a:extLst>
              </p:cNvPr>
              <p:cNvSpPr/>
              <p:nvPr/>
            </p:nvSpPr>
            <p:spPr>
              <a:xfrm>
                <a:off x="6474230" y="3205128"/>
                <a:ext cx="719322" cy="657225"/>
              </a:xfrm>
              <a:custGeom>
                <a:avLst/>
                <a:gdLst>
                  <a:gd name="connsiteX0" fmla="*/ 699135 w 719322"/>
                  <a:gd name="connsiteY0" fmla="*/ 19050 h 657225"/>
                  <a:gd name="connsiteX1" fmla="*/ 647700 w 719322"/>
                  <a:gd name="connsiteY1" fmla="*/ 35243 h 657225"/>
                  <a:gd name="connsiteX2" fmla="*/ 614363 w 719322"/>
                  <a:gd name="connsiteY2" fmla="*/ 98107 h 657225"/>
                  <a:gd name="connsiteX3" fmla="*/ 467678 w 719322"/>
                  <a:gd name="connsiteY3" fmla="*/ 5715 h 657225"/>
                  <a:gd name="connsiteX4" fmla="*/ 447675 w 719322"/>
                  <a:gd name="connsiteY4" fmla="*/ 0 h 657225"/>
                  <a:gd name="connsiteX5" fmla="*/ 285750 w 719322"/>
                  <a:gd name="connsiteY5" fmla="*/ 0 h 657225"/>
                  <a:gd name="connsiteX6" fmla="*/ 252413 w 719322"/>
                  <a:gd name="connsiteY6" fmla="*/ 20003 h 657225"/>
                  <a:gd name="connsiteX7" fmla="*/ 190500 w 719322"/>
                  <a:gd name="connsiteY7" fmla="*/ 134302 h 657225"/>
                  <a:gd name="connsiteX8" fmla="*/ 205740 w 719322"/>
                  <a:gd name="connsiteY8" fmla="*/ 185738 h 657225"/>
                  <a:gd name="connsiteX9" fmla="*/ 223838 w 719322"/>
                  <a:gd name="connsiteY9" fmla="*/ 190500 h 657225"/>
                  <a:gd name="connsiteX10" fmla="*/ 257175 w 719322"/>
                  <a:gd name="connsiteY10" fmla="*/ 170498 h 657225"/>
                  <a:gd name="connsiteX11" fmla="*/ 308610 w 719322"/>
                  <a:gd name="connsiteY11" fmla="*/ 76200 h 657225"/>
                  <a:gd name="connsiteX12" fmla="*/ 364808 w 719322"/>
                  <a:gd name="connsiteY12" fmla="*/ 76200 h 657225"/>
                  <a:gd name="connsiteX13" fmla="*/ 196215 w 719322"/>
                  <a:gd name="connsiteY13" fmla="*/ 390525 h 657225"/>
                  <a:gd name="connsiteX14" fmla="*/ 38100 w 719322"/>
                  <a:gd name="connsiteY14" fmla="*/ 390525 h 657225"/>
                  <a:gd name="connsiteX15" fmla="*/ 0 w 719322"/>
                  <a:gd name="connsiteY15" fmla="*/ 428625 h 657225"/>
                  <a:gd name="connsiteX16" fmla="*/ 38100 w 719322"/>
                  <a:gd name="connsiteY16" fmla="*/ 466725 h 657225"/>
                  <a:gd name="connsiteX17" fmla="*/ 219075 w 719322"/>
                  <a:gd name="connsiteY17" fmla="*/ 466725 h 657225"/>
                  <a:gd name="connsiteX18" fmla="*/ 252413 w 719322"/>
                  <a:gd name="connsiteY18" fmla="*/ 446723 h 657225"/>
                  <a:gd name="connsiteX19" fmla="*/ 319088 w 719322"/>
                  <a:gd name="connsiteY19" fmla="*/ 323850 h 657225"/>
                  <a:gd name="connsiteX20" fmla="*/ 428625 w 719322"/>
                  <a:gd name="connsiteY20" fmla="*/ 425767 h 657225"/>
                  <a:gd name="connsiteX21" fmla="*/ 420053 w 719322"/>
                  <a:gd name="connsiteY21" fmla="*/ 617220 h 657225"/>
                  <a:gd name="connsiteX22" fmla="*/ 455295 w 719322"/>
                  <a:gd name="connsiteY22" fmla="*/ 657225 h 657225"/>
                  <a:gd name="connsiteX23" fmla="*/ 457200 w 719322"/>
                  <a:gd name="connsiteY23" fmla="*/ 657225 h 657225"/>
                  <a:gd name="connsiteX24" fmla="*/ 495300 w 719322"/>
                  <a:gd name="connsiteY24" fmla="*/ 621030 h 657225"/>
                  <a:gd name="connsiteX25" fmla="*/ 504825 w 719322"/>
                  <a:gd name="connsiteY25" fmla="*/ 411480 h 657225"/>
                  <a:gd name="connsiteX26" fmla="*/ 492443 w 719322"/>
                  <a:gd name="connsiteY26" fmla="*/ 381953 h 657225"/>
                  <a:gd name="connsiteX27" fmla="*/ 400050 w 719322"/>
                  <a:gd name="connsiteY27" fmla="*/ 296228 h 657225"/>
                  <a:gd name="connsiteX28" fmla="*/ 497205 w 719322"/>
                  <a:gd name="connsiteY28" fmla="*/ 115252 h 657225"/>
                  <a:gd name="connsiteX29" fmla="*/ 607695 w 719322"/>
                  <a:gd name="connsiteY29" fmla="*/ 184785 h 657225"/>
                  <a:gd name="connsiteX30" fmla="*/ 638175 w 719322"/>
                  <a:gd name="connsiteY30" fmla="*/ 189548 h 657225"/>
                  <a:gd name="connsiteX31" fmla="*/ 661988 w 719322"/>
                  <a:gd name="connsiteY31" fmla="*/ 170498 h 657225"/>
                  <a:gd name="connsiteX32" fmla="*/ 714375 w 719322"/>
                  <a:gd name="connsiteY32" fmla="*/ 70485 h 657225"/>
                  <a:gd name="connsiteX33" fmla="*/ 699135 w 719322"/>
                  <a:gd name="connsiteY33" fmla="*/ 1905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322" h="657225">
                    <a:moveTo>
                      <a:pt x="699135" y="19050"/>
                    </a:moveTo>
                    <a:cubicBezTo>
                      <a:pt x="680085" y="9525"/>
                      <a:pt x="657225" y="16193"/>
                      <a:pt x="647700" y="35243"/>
                    </a:cubicBezTo>
                    <a:lnTo>
                      <a:pt x="614363" y="98107"/>
                    </a:lnTo>
                    <a:lnTo>
                      <a:pt x="467678" y="5715"/>
                    </a:lnTo>
                    <a:cubicBezTo>
                      <a:pt x="461963" y="1905"/>
                      <a:pt x="455295" y="0"/>
                      <a:pt x="447675" y="0"/>
                    </a:cubicBezTo>
                    <a:lnTo>
                      <a:pt x="285750" y="0"/>
                    </a:lnTo>
                    <a:cubicBezTo>
                      <a:pt x="271463" y="0"/>
                      <a:pt x="259080" y="7620"/>
                      <a:pt x="252413" y="20003"/>
                    </a:cubicBezTo>
                    <a:lnTo>
                      <a:pt x="190500" y="134302"/>
                    </a:lnTo>
                    <a:cubicBezTo>
                      <a:pt x="180023" y="152400"/>
                      <a:pt x="187643" y="176213"/>
                      <a:pt x="205740" y="185738"/>
                    </a:cubicBezTo>
                    <a:cubicBezTo>
                      <a:pt x="211455" y="188595"/>
                      <a:pt x="218122" y="190500"/>
                      <a:pt x="223838" y="190500"/>
                    </a:cubicBezTo>
                    <a:cubicBezTo>
                      <a:pt x="237172" y="190500"/>
                      <a:pt x="250508" y="182880"/>
                      <a:pt x="257175" y="170498"/>
                    </a:cubicBezTo>
                    <a:lnTo>
                      <a:pt x="308610" y="76200"/>
                    </a:lnTo>
                    <a:lnTo>
                      <a:pt x="364808" y="76200"/>
                    </a:lnTo>
                    <a:lnTo>
                      <a:pt x="196215" y="390525"/>
                    </a:lnTo>
                    <a:lnTo>
                      <a:pt x="38100" y="390525"/>
                    </a:lnTo>
                    <a:cubicBezTo>
                      <a:pt x="17145" y="390525"/>
                      <a:pt x="0" y="407670"/>
                      <a:pt x="0" y="428625"/>
                    </a:cubicBezTo>
                    <a:cubicBezTo>
                      <a:pt x="0" y="449580"/>
                      <a:pt x="17145" y="466725"/>
                      <a:pt x="38100" y="466725"/>
                    </a:cubicBezTo>
                    <a:lnTo>
                      <a:pt x="219075" y="466725"/>
                    </a:lnTo>
                    <a:cubicBezTo>
                      <a:pt x="233363" y="466725"/>
                      <a:pt x="245745" y="459105"/>
                      <a:pt x="252413" y="446723"/>
                    </a:cubicBezTo>
                    <a:lnTo>
                      <a:pt x="319088" y="323850"/>
                    </a:lnTo>
                    <a:lnTo>
                      <a:pt x="428625" y="425767"/>
                    </a:lnTo>
                    <a:lnTo>
                      <a:pt x="420053" y="617220"/>
                    </a:lnTo>
                    <a:cubicBezTo>
                      <a:pt x="418148" y="638175"/>
                      <a:pt x="434340" y="656273"/>
                      <a:pt x="455295" y="657225"/>
                    </a:cubicBezTo>
                    <a:cubicBezTo>
                      <a:pt x="456248" y="657225"/>
                      <a:pt x="456248" y="657225"/>
                      <a:pt x="457200" y="657225"/>
                    </a:cubicBezTo>
                    <a:cubicBezTo>
                      <a:pt x="477203" y="657225"/>
                      <a:pt x="494348" y="641033"/>
                      <a:pt x="495300" y="621030"/>
                    </a:cubicBezTo>
                    <a:lnTo>
                      <a:pt x="504825" y="411480"/>
                    </a:lnTo>
                    <a:cubicBezTo>
                      <a:pt x="505778" y="400050"/>
                      <a:pt x="501015" y="389573"/>
                      <a:pt x="492443" y="381953"/>
                    </a:cubicBezTo>
                    <a:lnTo>
                      <a:pt x="400050" y="296228"/>
                    </a:lnTo>
                    <a:lnTo>
                      <a:pt x="497205" y="115252"/>
                    </a:lnTo>
                    <a:lnTo>
                      <a:pt x="607695" y="184785"/>
                    </a:lnTo>
                    <a:cubicBezTo>
                      <a:pt x="616268" y="190500"/>
                      <a:pt x="627698" y="192405"/>
                      <a:pt x="638175" y="189548"/>
                    </a:cubicBezTo>
                    <a:cubicBezTo>
                      <a:pt x="648653" y="186690"/>
                      <a:pt x="657225" y="180023"/>
                      <a:pt x="661988" y="170498"/>
                    </a:cubicBezTo>
                    <a:lnTo>
                      <a:pt x="714375" y="70485"/>
                    </a:lnTo>
                    <a:cubicBezTo>
                      <a:pt x="724853" y="52388"/>
                      <a:pt x="718185" y="29528"/>
                      <a:pt x="699135" y="19050"/>
                    </a:cubicBezTo>
                    <a:close/>
                  </a:path>
                </a:pathLst>
              </a:custGeom>
              <a:solidFill>
                <a:schemeClr val="accent4">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grpSp>
          <p:nvGrpSpPr>
            <p:cNvPr id="86" name="Graphic 73" descr="Confused person">
              <a:extLst>
                <a:ext uri="{FF2B5EF4-FFF2-40B4-BE49-F238E27FC236}">
                  <a16:creationId xmlns:a16="http://schemas.microsoft.com/office/drawing/2014/main" id="{37FA611F-163A-416F-B121-BD36BB699D3F}"/>
                </a:ext>
              </a:extLst>
            </p:cNvPr>
            <p:cNvGrpSpPr/>
            <p:nvPr/>
          </p:nvGrpSpPr>
          <p:grpSpPr>
            <a:xfrm>
              <a:off x="9837836" y="2385409"/>
              <a:ext cx="472143" cy="668430"/>
              <a:chOff x="11085115" y="2037545"/>
              <a:chExt cx="629524" cy="891240"/>
            </a:xfrm>
          </p:grpSpPr>
          <p:sp>
            <p:nvSpPr>
              <p:cNvPr id="87" name="Freeform: Shape 86">
                <a:extLst>
                  <a:ext uri="{FF2B5EF4-FFF2-40B4-BE49-F238E27FC236}">
                    <a16:creationId xmlns:a16="http://schemas.microsoft.com/office/drawing/2014/main" id="{09F0CEA3-0EB8-4452-833D-27C5486EB6E0}"/>
                  </a:ext>
                </a:extLst>
              </p:cNvPr>
              <p:cNvSpPr/>
              <p:nvPr/>
            </p:nvSpPr>
            <p:spPr>
              <a:xfrm>
                <a:off x="11085115" y="2242985"/>
                <a:ext cx="629524" cy="685800"/>
              </a:xfrm>
              <a:custGeom>
                <a:avLst/>
                <a:gdLst>
                  <a:gd name="connsiteX0" fmla="*/ 629005 w 629524"/>
                  <a:gd name="connsiteY0" fmla="*/ 165164 h 685800"/>
                  <a:gd name="connsiteX1" fmla="*/ 585190 w 629524"/>
                  <a:gd name="connsiteY1" fmla="*/ 133826 h 685800"/>
                  <a:gd name="connsiteX2" fmla="*/ 501846 w 629524"/>
                  <a:gd name="connsiteY2" fmla="*/ 147733 h 685800"/>
                  <a:gd name="connsiteX3" fmla="*/ 467080 w 629524"/>
                  <a:gd name="connsiteY3" fmla="*/ 54578 h 685800"/>
                  <a:gd name="connsiteX4" fmla="*/ 314680 w 629524"/>
                  <a:gd name="connsiteY4" fmla="*/ 0 h 685800"/>
                  <a:gd name="connsiteX5" fmla="*/ 163137 w 629524"/>
                  <a:gd name="connsiteY5" fmla="*/ 54578 h 685800"/>
                  <a:gd name="connsiteX6" fmla="*/ 128085 w 629524"/>
                  <a:gd name="connsiteY6" fmla="*/ 147733 h 685800"/>
                  <a:gd name="connsiteX7" fmla="*/ 44742 w 629524"/>
                  <a:gd name="connsiteY7" fmla="*/ 133826 h 685800"/>
                  <a:gd name="connsiteX8" fmla="*/ 589 w 629524"/>
                  <a:gd name="connsiteY8" fmla="*/ 164709 h 685800"/>
                  <a:gd name="connsiteX9" fmla="*/ 31472 w 629524"/>
                  <a:gd name="connsiteY9" fmla="*/ 208862 h 685800"/>
                  <a:gd name="connsiteX10" fmla="*/ 32169 w 629524"/>
                  <a:gd name="connsiteY10" fmla="*/ 208978 h 685800"/>
                  <a:gd name="connsiteX11" fmla="*/ 146469 w 629524"/>
                  <a:gd name="connsiteY11" fmla="*/ 228028 h 685800"/>
                  <a:gd name="connsiteX12" fmla="*/ 152755 w 629524"/>
                  <a:gd name="connsiteY12" fmla="*/ 228600 h 685800"/>
                  <a:gd name="connsiteX13" fmla="*/ 188474 w 629524"/>
                  <a:gd name="connsiteY13" fmla="*/ 203835 h 685800"/>
                  <a:gd name="connsiteX14" fmla="*/ 211905 w 629524"/>
                  <a:gd name="connsiteY14" fmla="*/ 141065 h 685800"/>
                  <a:gd name="connsiteX15" fmla="*/ 219430 w 629524"/>
                  <a:gd name="connsiteY15" fmla="*/ 144399 h 685800"/>
                  <a:gd name="connsiteX16" fmla="*/ 219430 w 629524"/>
                  <a:gd name="connsiteY16" fmla="*/ 685800 h 685800"/>
                  <a:gd name="connsiteX17" fmla="*/ 295630 w 629524"/>
                  <a:gd name="connsiteY17" fmla="*/ 685800 h 685800"/>
                  <a:gd name="connsiteX18" fmla="*/ 295630 w 629524"/>
                  <a:gd name="connsiteY18" fmla="*/ 342900 h 685800"/>
                  <a:gd name="connsiteX19" fmla="*/ 333730 w 629524"/>
                  <a:gd name="connsiteY19" fmla="*/ 342900 h 685800"/>
                  <a:gd name="connsiteX20" fmla="*/ 333730 w 629524"/>
                  <a:gd name="connsiteY20" fmla="*/ 685800 h 685800"/>
                  <a:gd name="connsiteX21" fmla="*/ 409930 w 629524"/>
                  <a:gd name="connsiteY21" fmla="*/ 685800 h 685800"/>
                  <a:gd name="connsiteX22" fmla="*/ 409930 w 629524"/>
                  <a:gd name="connsiteY22" fmla="*/ 144494 h 685800"/>
                  <a:gd name="connsiteX23" fmla="*/ 417931 w 629524"/>
                  <a:gd name="connsiteY23" fmla="*/ 140970 h 685800"/>
                  <a:gd name="connsiteX24" fmla="*/ 441458 w 629524"/>
                  <a:gd name="connsiteY24" fmla="*/ 203835 h 685800"/>
                  <a:gd name="connsiteX25" fmla="*/ 477081 w 629524"/>
                  <a:gd name="connsiteY25" fmla="*/ 228600 h 685800"/>
                  <a:gd name="connsiteX26" fmla="*/ 483368 w 629524"/>
                  <a:gd name="connsiteY26" fmla="*/ 228028 h 685800"/>
                  <a:gd name="connsiteX27" fmla="*/ 597668 w 629524"/>
                  <a:gd name="connsiteY27" fmla="*/ 208978 h 685800"/>
                  <a:gd name="connsiteX28" fmla="*/ 629005 w 629524"/>
                  <a:gd name="connsiteY28" fmla="*/ 165164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9524" h="685800">
                    <a:moveTo>
                      <a:pt x="629005" y="165164"/>
                    </a:moveTo>
                    <a:cubicBezTo>
                      <a:pt x="625554" y="144414"/>
                      <a:pt x="605941" y="130386"/>
                      <a:pt x="585190" y="133826"/>
                    </a:cubicBezTo>
                    <a:lnTo>
                      <a:pt x="501846" y="147733"/>
                    </a:lnTo>
                    <a:cubicBezTo>
                      <a:pt x="501846" y="147733"/>
                      <a:pt x="467080" y="55435"/>
                      <a:pt x="467080" y="54578"/>
                    </a:cubicBezTo>
                    <a:cubicBezTo>
                      <a:pt x="449364" y="0"/>
                      <a:pt x="373354" y="0"/>
                      <a:pt x="314680" y="0"/>
                    </a:cubicBezTo>
                    <a:cubicBezTo>
                      <a:pt x="256006" y="0"/>
                      <a:pt x="180473" y="0"/>
                      <a:pt x="163137" y="54578"/>
                    </a:cubicBezTo>
                    <a:cubicBezTo>
                      <a:pt x="163137" y="55435"/>
                      <a:pt x="128085" y="147733"/>
                      <a:pt x="128085" y="147733"/>
                    </a:cubicBezTo>
                    <a:lnTo>
                      <a:pt x="44742" y="133826"/>
                    </a:lnTo>
                    <a:cubicBezTo>
                      <a:pt x="24021" y="130162"/>
                      <a:pt x="4254" y="143988"/>
                      <a:pt x="589" y="164709"/>
                    </a:cubicBezTo>
                    <a:cubicBezTo>
                      <a:pt x="-3076" y="185430"/>
                      <a:pt x="10752" y="205198"/>
                      <a:pt x="31472" y="208862"/>
                    </a:cubicBezTo>
                    <a:cubicBezTo>
                      <a:pt x="31704" y="208903"/>
                      <a:pt x="31936" y="208941"/>
                      <a:pt x="32169" y="208978"/>
                    </a:cubicBezTo>
                    <a:lnTo>
                      <a:pt x="146469" y="228028"/>
                    </a:lnTo>
                    <a:cubicBezTo>
                      <a:pt x="148542" y="228408"/>
                      <a:pt x="150646" y="228599"/>
                      <a:pt x="152755" y="228600"/>
                    </a:cubicBezTo>
                    <a:cubicBezTo>
                      <a:pt x="168664" y="228612"/>
                      <a:pt x="182906" y="218738"/>
                      <a:pt x="188474" y="203835"/>
                    </a:cubicBezTo>
                    <a:lnTo>
                      <a:pt x="211905" y="141065"/>
                    </a:lnTo>
                    <a:lnTo>
                      <a:pt x="219430" y="144399"/>
                    </a:lnTo>
                    <a:lnTo>
                      <a:pt x="219430" y="685800"/>
                    </a:lnTo>
                    <a:lnTo>
                      <a:pt x="295630" y="685800"/>
                    </a:lnTo>
                    <a:lnTo>
                      <a:pt x="295630" y="342900"/>
                    </a:lnTo>
                    <a:lnTo>
                      <a:pt x="333730" y="342900"/>
                    </a:lnTo>
                    <a:lnTo>
                      <a:pt x="333730" y="685800"/>
                    </a:lnTo>
                    <a:lnTo>
                      <a:pt x="409930" y="685800"/>
                    </a:lnTo>
                    <a:lnTo>
                      <a:pt x="409930" y="144494"/>
                    </a:lnTo>
                    <a:cubicBezTo>
                      <a:pt x="412692" y="143351"/>
                      <a:pt x="415359" y="142208"/>
                      <a:pt x="417931" y="140970"/>
                    </a:cubicBezTo>
                    <a:lnTo>
                      <a:pt x="441458" y="203835"/>
                    </a:lnTo>
                    <a:cubicBezTo>
                      <a:pt x="447014" y="218705"/>
                      <a:pt x="461207" y="228572"/>
                      <a:pt x="477081" y="228600"/>
                    </a:cubicBezTo>
                    <a:cubicBezTo>
                      <a:pt x="479190" y="228599"/>
                      <a:pt x="481294" y="228408"/>
                      <a:pt x="483368" y="228028"/>
                    </a:cubicBezTo>
                    <a:lnTo>
                      <a:pt x="597668" y="208978"/>
                    </a:lnTo>
                    <a:cubicBezTo>
                      <a:pt x="618418" y="205528"/>
                      <a:pt x="632446" y="185915"/>
                      <a:pt x="629005" y="165164"/>
                    </a:cubicBezTo>
                    <a:close/>
                  </a:path>
                </a:pathLst>
              </a:custGeom>
              <a:solidFill>
                <a:schemeClr val="accent4">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88" name="Freeform: Shape 87">
                <a:extLst>
                  <a:ext uri="{FF2B5EF4-FFF2-40B4-BE49-F238E27FC236}">
                    <a16:creationId xmlns:a16="http://schemas.microsoft.com/office/drawing/2014/main" id="{47000360-C65E-44C9-85B2-53E7FDA048B3}"/>
                  </a:ext>
                </a:extLst>
              </p:cNvPr>
              <p:cNvSpPr/>
              <p:nvPr/>
            </p:nvSpPr>
            <p:spPr>
              <a:xfrm>
                <a:off x="11322524" y="2037545"/>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solidFill>
                <a:schemeClr val="accent4">
                  <a:lumMod val="20000"/>
                  <a:lumOff val="8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grpSp>
      <p:pic>
        <p:nvPicPr>
          <p:cNvPr id="3" name="Picture 2">
            <a:extLst>
              <a:ext uri="{FF2B5EF4-FFF2-40B4-BE49-F238E27FC236}">
                <a16:creationId xmlns:a16="http://schemas.microsoft.com/office/drawing/2014/main" id="{0DB03A1D-9AE8-2026-F18E-211D6ACC6420}"/>
              </a:ext>
            </a:extLst>
          </p:cNvPr>
          <p:cNvPicPr>
            <a:picLocks noChangeAspect="1"/>
          </p:cNvPicPr>
          <p:nvPr/>
        </p:nvPicPr>
        <p:blipFill>
          <a:blip r:embed="rId2" cstate="print"/>
          <a:srcRect/>
          <a:stretch>
            <a:fillRect/>
          </a:stretch>
        </p:blipFill>
        <p:spPr bwMode="auto">
          <a:xfrm>
            <a:off x="7164117" y="225683"/>
            <a:ext cx="1809422" cy="757242"/>
          </a:xfrm>
          <a:prstGeom prst="rect">
            <a:avLst/>
          </a:prstGeom>
          <a:noFill/>
          <a:ln w="9525">
            <a:noFill/>
            <a:miter lim="800000"/>
            <a:headEnd/>
            <a:tailEnd/>
          </a:ln>
        </p:spPr>
      </p:pic>
    </p:spTree>
    <p:extLst>
      <p:ext uri="{BB962C8B-B14F-4D97-AF65-F5344CB8AC3E}">
        <p14:creationId xmlns:p14="http://schemas.microsoft.com/office/powerpoint/2010/main" val="2239897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Placeholder 1"/>
          <p:cNvSpPr>
            <a:spLocks noGrp="1"/>
          </p:cNvSpPr>
          <p:nvPr>
            <p:ph type="body" sz="quarter" idx="10"/>
          </p:nvPr>
        </p:nvSpPr>
        <p:spPr>
          <a:xfrm>
            <a:off x="914400" y="3459546"/>
            <a:ext cx="7772400" cy="914400"/>
          </a:xfrm>
        </p:spPr>
        <p:txBody>
          <a:bodyPr>
            <a:normAutofit/>
          </a:bodyPr>
          <a:lstStyle/>
          <a:p>
            <a:r>
              <a:rPr lang="lv-LV" altLang="lv-LV" sz="4000" dirty="0">
                <a:solidFill>
                  <a:schemeClr val="accent2">
                    <a:lumMod val="75000"/>
                  </a:schemeClr>
                </a:solidFill>
                <a:ea typeface="MS PGothic" panose="020B0600070205080204" pitchFamily="34" charset="-128"/>
              </a:rPr>
              <a:t>Paldies par uzmanību!</a:t>
            </a:r>
          </a:p>
        </p:txBody>
      </p:sp>
    </p:spTree>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s" ma:contentTypeID="0x010100E136CC152EB1D245A5FDECA292492C8A" ma:contentTypeVersion="12" ma:contentTypeDescription="Izveidot jaunu dokumentu." ma:contentTypeScope="" ma:versionID="54c80280ee468a7eb91b2bc869efd3d0">
  <xsd:schema xmlns:xsd="http://www.w3.org/2001/XMLSchema" xmlns:xs="http://www.w3.org/2001/XMLSchema" xmlns:p="http://schemas.microsoft.com/office/2006/metadata/properties" xmlns:ns3="73924fda-3357-40d4-9fae-85802a249899" xmlns:ns4="2f243a88-1479-4942-bbce-7bc383319ad9" targetNamespace="http://schemas.microsoft.com/office/2006/metadata/properties" ma:root="true" ma:fieldsID="37ef7b6f2ea112840d154ee6becae9d0" ns3:_="" ns4:_="">
    <xsd:import namespace="73924fda-3357-40d4-9fae-85802a249899"/>
    <xsd:import namespace="2f243a88-1479-4942-bbce-7bc383319ad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924fda-3357-40d4-9fae-85802a249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243a88-1479-4942-bbce-7bc383319ad9" elementFormDefault="qualified">
    <xsd:import namespace="http://schemas.microsoft.com/office/2006/documentManagement/types"/>
    <xsd:import namespace="http://schemas.microsoft.com/office/infopath/2007/PartnerControls"/>
    <xsd:element name="SharedWithUsers" ma:index="14"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Koplietots ar: detalizēti" ma:internalName="SharedWithDetails" ma:readOnly="true">
      <xsd:simpleType>
        <xsd:restriction base="dms:Note">
          <xsd:maxLength value="255"/>
        </xsd:restriction>
      </xsd:simpleType>
    </xsd:element>
    <xsd:element name="SharingHintHash" ma:index="16" nillable="true" ma:displayName="Koplietošanas norādes jaucējkod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D65BEE-874F-4245-AC24-84C8DCC85B13}">
  <ds:schemaRefs>
    <ds:schemaRef ds:uri="73924fda-3357-40d4-9fae-85802a249899"/>
    <ds:schemaRef ds:uri="http://purl.org/dc/elements/1.1/"/>
    <ds:schemaRef ds:uri="http://purl.org/dc/dcmitype/"/>
    <ds:schemaRef ds:uri="http://schemas.microsoft.com/office/infopath/2007/PartnerControls"/>
    <ds:schemaRef ds:uri="http://schemas.microsoft.com/office/2006/documentManagement/types"/>
    <ds:schemaRef ds:uri="2f243a88-1479-4942-bbce-7bc383319ad9"/>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5FB984FC-6235-4B15-9A5B-8A1A45BD5E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924fda-3357-40d4-9fae-85802a249899"/>
    <ds:schemaRef ds:uri="2f243a88-1479-4942-bbce-7bc383319a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2DCFA8-FC87-4267-BBA5-B7F20CE93B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89_Prezentacija_templateLV</Template>
  <TotalTime>13384</TotalTime>
  <Words>2810</Words>
  <Application>Microsoft Office PowerPoint</Application>
  <PresentationFormat>On-screen Show (4:3)</PresentationFormat>
  <Paragraphs>388</Paragraphs>
  <Slides>41</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MS PGothic</vt:lpstr>
      <vt:lpstr>Arial</vt:lpstr>
      <vt:lpstr>Arial Narrow</vt:lpstr>
      <vt:lpstr>Calibri</vt:lpstr>
      <vt:lpstr>Times New Roman</vt:lpstr>
      <vt:lpstr>Trebuchet MS</vt:lpstr>
      <vt:lpstr>Verdana</vt:lpstr>
      <vt:lpstr>Wingdings</vt:lpstr>
      <vt:lpstr>89_Prezentacija_templateLV</vt:lpstr>
      <vt:lpstr>PowerPoint Presentation</vt:lpstr>
      <vt:lpstr>Prezentācijā izskatāmie  jautājumi</vt:lpstr>
      <vt:lpstr>Galvenie nosacījumi</vt:lpstr>
      <vt:lpstr>Būtiskākās prasības 2025. gada PIP projektu 2. kārtas konkursa  NOLIKUMĀ </vt:lpstr>
      <vt:lpstr>Būtiskākās prasības 2025. gada PIP projektu 2. kārtas konkursa  NOLIKUMĀ </vt:lpstr>
      <vt:lpstr> Būtiskākās prasības 2025. gada PIP projektu 2. kārtas konkursa  NOLIKUMĀ </vt:lpstr>
      <vt:lpstr>Saistošie normatīvie akti un dokumenti </vt:lpstr>
      <vt:lpstr>Metodiskie materiāli un veidlapas</vt:lpstr>
      <vt:lpstr>Pieslēgšanās informācijas  sistēmai (1)</vt:lpstr>
      <vt:lpstr>Pieslēgšanās informācijas sistēmai (2)</vt:lpstr>
      <vt:lpstr>PowerPoint Presentation</vt:lpstr>
      <vt:lpstr>Jauna projekta iesnieguma  izveide (1) Konkursa izvēle </vt:lpstr>
      <vt:lpstr>PowerPoint Presentation</vt:lpstr>
      <vt:lpstr>Projekta iesniegums: A daļa  1.nodaļa – Vispārīgā informācija</vt:lpstr>
      <vt:lpstr>Projekta iesniegums: A daļa  1.nodaļa –Vispārīgā informācija</vt:lpstr>
      <vt:lpstr>Projekta iesniegums: A daļa  1.nodaļa –Vispārīgā informācija</vt:lpstr>
      <vt:lpstr>PowerPoint Presentation</vt:lpstr>
      <vt:lpstr>Jauna projekta iesnieguma  izveide  Projekta vadītāja pievienošana </vt:lpstr>
      <vt:lpstr>Jauna projekta iesnieguma  izveide  Projekta vadītāja pievienošana</vt:lpstr>
      <vt:lpstr>Projekta iesniegums: A daļa  1.nodaļa –Vispārīgā informācija  Informācijas sistēmas nosacījumi</vt:lpstr>
      <vt:lpstr>Projekta iesniegums: A daļa  «Vispārīgā informācija» 2. nodaļa – Zinātniskā grupa</vt:lpstr>
      <vt:lpstr>Projekta iesniegums: A daļa  «Vispārīgā informācija» 2. nodaļa – Zinātniskā grupa </vt:lpstr>
      <vt:lpstr>Projekta iesniegums: A daļa  «Vispārīgā informācija» Projekta rezultāti</vt:lpstr>
      <vt:lpstr>Projekta iesniegums: A daļa «Vispārīgā informācija» 4. nodaļa – Projekta budžets (Informācijas sistēma)</vt:lpstr>
      <vt:lpstr>Projekta iesniegums: A daļa «Vispārīgā informācija» 4. nodaļa – Projekta budžets (Informācijas sistēma)</vt:lpstr>
      <vt:lpstr>Projekta iesniegums: B daļa  «Projekta apraksts» Nosacījumi</vt:lpstr>
      <vt:lpstr>Projekta iesniegums: B daļa «Projekta apraksts» B daļas pievienošana informācijas sistēmā</vt:lpstr>
      <vt:lpstr>Projekta iesniegums: C daļa «Curriculum Vitae»</vt:lpstr>
      <vt:lpstr>Projekta iesniegums:  Administratīvās (D, E un F) daļas</vt:lpstr>
      <vt:lpstr>Projekta iesniegšana informācijas sistēmā– Dokumentācija</vt:lpstr>
      <vt:lpstr>Informācijas sistēma – Atgādinājumi (1)</vt:lpstr>
      <vt:lpstr>Informācijas sistēma – Atgādinājumi (2)</vt:lpstr>
      <vt:lpstr>Informācijas sistēma – Atgādinājumi (3)</vt:lpstr>
      <vt:lpstr>Informācijas sistēma –  Atgādinājumi par projekta iesnieguma iesniegšanu (4)</vt:lpstr>
      <vt:lpstr>Administratīvā vērtēšana</vt:lpstr>
      <vt:lpstr>Zinātniskās izvērtēšanas organizācija</vt:lpstr>
      <vt:lpstr>Zinātniskās vērtēšanas  kritēriji (1)</vt:lpstr>
      <vt:lpstr>Zinātniskās vērtēšanas  kritēriji (2)</vt:lpstr>
      <vt:lpstr>PowerPoint Presentation</vt:lpstr>
      <vt:lpstr>Konkursa laika līnija  (aptuveni)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dc:creator>
  <cp:lastModifiedBy>Pugovics, Osvalds</cp:lastModifiedBy>
  <cp:revision>387</cp:revision>
  <cp:lastPrinted>2024-04-15T13:39:45Z</cp:lastPrinted>
  <dcterms:created xsi:type="dcterms:W3CDTF">2014-11-20T14:46:47Z</dcterms:created>
  <dcterms:modified xsi:type="dcterms:W3CDTF">2025-07-02T11:07:53Z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0x010100E136CC152EB1D245A5FDECA292492C8A</vt:lpwstr>
  </property>
</Properties>
</file>